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3"/>
  </p:notesMasterIdLst>
  <p:sldIdLst>
    <p:sldId id="256" r:id="rId2"/>
    <p:sldId id="291" r:id="rId3"/>
    <p:sldId id="288" r:id="rId4"/>
    <p:sldId id="273" r:id="rId5"/>
    <p:sldId id="290" r:id="rId6"/>
    <p:sldId id="272" r:id="rId7"/>
    <p:sldId id="271" r:id="rId8"/>
    <p:sldId id="274" r:id="rId9"/>
    <p:sldId id="275" r:id="rId10"/>
    <p:sldId id="281" r:id="rId11"/>
    <p:sldId id="282" r:id="rId12"/>
    <p:sldId id="283" r:id="rId13"/>
    <p:sldId id="284" r:id="rId14"/>
    <p:sldId id="285" r:id="rId15"/>
    <p:sldId id="278" r:id="rId16"/>
    <p:sldId id="286" r:id="rId17"/>
    <p:sldId id="294" r:id="rId18"/>
    <p:sldId id="292" r:id="rId19"/>
    <p:sldId id="280" r:id="rId20"/>
    <p:sldId id="264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062"/>
    <a:srgbClr val="7AA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B475A-D5D9-4E43-9693-18B6A38DB9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B73538D-BE76-4E50-882C-A6971A7228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Stories</a:t>
          </a:r>
        </a:p>
      </dgm:t>
    </dgm:pt>
    <dgm:pt modelId="{D9667955-0CCA-48BC-B046-1C2B9A984722}" type="parTrans" cxnId="{B6D6E2BC-84F2-4DDB-A64F-782917EE3EE8}">
      <dgm:prSet/>
      <dgm:spPr/>
      <dgm:t>
        <a:bodyPr/>
        <a:lstStyle/>
        <a:p>
          <a:endParaRPr lang="en-US"/>
        </a:p>
      </dgm:t>
    </dgm:pt>
    <dgm:pt modelId="{7E48E04E-D068-4F7C-8DBD-0AEA4D31DB86}" type="sibTrans" cxnId="{B6D6E2BC-84F2-4DDB-A64F-782917EE3EE8}">
      <dgm:prSet/>
      <dgm:spPr/>
      <dgm:t>
        <a:bodyPr/>
        <a:lstStyle/>
        <a:p>
          <a:endParaRPr lang="en-US"/>
        </a:p>
      </dgm:t>
    </dgm:pt>
    <dgm:pt modelId="{F04CA369-761D-452D-B1D1-636D471EE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What have we been hearing?</a:t>
          </a:r>
        </a:p>
      </dgm:t>
    </dgm:pt>
    <dgm:pt modelId="{510BC171-A73E-4F08-B6F1-A8D0238B5335}" type="parTrans" cxnId="{1AE5973A-4612-4DA1-9B00-63DB8957A624}">
      <dgm:prSet/>
      <dgm:spPr/>
      <dgm:t>
        <a:bodyPr/>
        <a:lstStyle/>
        <a:p>
          <a:endParaRPr lang="en-US"/>
        </a:p>
      </dgm:t>
    </dgm:pt>
    <dgm:pt modelId="{C3559B87-B65E-4F65-B451-85AEF5347C04}" type="sibTrans" cxnId="{1AE5973A-4612-4DA1-9B00-63DB8957A624}">
      <dgm:prSet/>
      <dgm:spPr/>
      <dgm:t>
        <a:bodyPr/>
        <a:lstStyle/>
        <a:p>
          <a:endParaRPr lang="en-US"/>
        </a:p>
      </dgm:t>
    </dgm:pt>
    <dgm:pt modelId="{863CD005-2FF1-4C2D-9C74-62E8E644FF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Systems</a:t>
          </a:r>
          <a:endParaRPr lang="en-US" sz="2400" dirty="0"/>
        </a:p>
      </dgm:t>
    </dgm:pt>
    <dgm:pt modelId="{62FCCF73-CC7B-4BB5-B82B-DD1A64BF4783}" type="parTrans" cxnId="{39C857B0-96E1-468B-83B5-498362B527E1}">
      <dgm:prSet/>
      <dgm:spPr/>
      <dgm:t>
        <a:bodyPr/>
        <a:lstStyle/>
        <a:p>
          <a:endParaRPr lang="en-US"/>
        </a:p>
      </dgm:t>
    </dgm:pt>
    <dgm:pt modelId="{29130158-805E-480C-9175-AFF2EF3EC3F4}" type="sibTrans" cxnId="{39C857B0-96E1-468B-83B5-498362B527E1}">
      <dgm:prSet/>
      <dgm:spPr/>
      <dgm:t>
        <a:bodyPr/>
        <a:lstStyle/>
        <a:p>
          <a:endParaRPr lang="en-US"/>
        </a:p>
      </dgm:t>
    </dgm:pt>
    <dgm:pt modelId="{76F74EE2-72BC-4AD8-AFCF-4412886CA41E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dirty="0"/>
            <a:t>How all this stuff fit together?</a:t>
          </a:r>
        </a:p>
      </dgm:t>
    </dgm:pt>
    <dgm:pt modelId="{75A3B184-763C-4F95-9AD7-DCD8CC5641DF}" type="parTrans" cxnId="{96A37770-55D0-4667-9C2B-0F5D27B9AA41}">
      <dgm:prSet/>
      <dgm:spPr/>
      <dgm:t>
        <a:bodyPr/>
        <a:lstStyle/>
        <a:p>
          <a:endParaRPr lang="en-US"/>
        </a:p>
      </dgm:t>
    </dgm:pt>
    <dgm:pt modelId="{13BDB65D-9890-4AE5-9962-C4C20D63630D}" type="sibTrans" cxnId="{96A37770-55D0-4667-9C2B-0F5D27B9AA41}">
      <dgm:prSet/>
      <dgm:spPr/>
      <dgm:t>
        <a:bodyPr/>
        <a:lstStyle/>
        <a:p>
          <a:endParaRPr lang="en-US"/>
        </a:p>
      </dgm:t>
    </dgm:pt>
    <dgm:pt modelId="{E47109C5-4B63-471B-B21D-53F2CCB3C91B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="0" u="none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0" u="none" kern="1200" dirty="0">
            <a:latin typeface="Calibri" panose="020F0502020204030204"/>
            <a:ea typeface="+mn-ea"/>
            <a:cs typeface="+mn-cs"/>
          </a:endParaRPr>
        </a:p>
      </dgm:t>
    </dgm:pt>
    <dgm:pt modelId="{BE862DB8-E2CA-4187-9F5E-D4EEF6330F02}" type="parTrans" cxnId="{F23F6935-F1D2-46CF-91AB-E81CE88674DD}">
      <dgm:prSet/>
      <dgm:spPr/>
      <dgm:t>
        <a:bodyPr/>
        <a:lstStyle/>
        <a:p>
          <a:endParaRPr lang="en-US"/>
        </a:p>
      </dgm:t>
    </dgm:pt>
    <dgm:pt modelId="{8C6D2C68-F321-4D90-BD5C-5CE869E3BEBC}" type="sibTrans" cxnId="{F23F6935-F1D2-46CF-91AB-E81CE88674DD}">
      <dgm:prSet/>
      <dgm:spPr/>
      <dgm:t>
        <a:bodyPr/>
        <a:lstStyle/>
        <a:p>
          <a:endParaRPr lang="en-US"/>
        </a:p>
      </dgm:t>
    </dgm:pt>
    <dgm:pt modelId="{5010339E-F7EF-4443-A13B-1217FED4C994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b="0" u="none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gm:t>
    </dgm:pt>
    <dgm:pt modelId="{E294B8FC-ECAA-4E1E-8A31-32B8DE49010E}" type="sibTrans" cxnId="{C77D455C-D106-44C3-A62A-32087759CD16}">
      <dgm:prSet/>
      <dgm:spPr/>
      <dgm:t>
        <a:bodyPr/>
        <a:lstStyle/>
        <a:p>
          <a:endParaRPr lang="en-US"/>
        </a:p>
      </dgm:t>
    </dgm:pt>
    <dgm:pt modelId="{A549E287-E978-48C0-8BF4-70C9AEA40987}" type="parTrans" cxnId="{C77D455C-D106-44C3-A62A-32087759CD16}">
      <dgm:prSet/>
      <dgm:spPr/>
      <dgm:t>
        <a:bodyPr/>
        <a:lstStyle/>
        <a:p>
          <a:endParaRPr lang="en-US"/>
        </a:p>
      </dgm:t>
    </dgm:pt>
    <dgm:pt modelId="{0E3C8195-D28E-A040-85E2-743E59B4A2F1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aseline="0" dirty="0"/>
            <a:t>Stories</a:t>
          </a:r>
          <a:r>
            <a:rPr lang="en-US" sz="2800" dirty="0"/>
            <a:t> </a:t>
          </a:r>
          <a:r>
            <a:rPr lang="en-US" sz="2800" baseline="0" dirty="0"/>
            <a:t>Revisited</a:t>
          </a:r>
        </a:p>
      </dgm:t>
    </dgm:pt>
    <dgm:pt modelId="{5F2858A3-4B64-CE43-94E3-53932B49B3CF}" type="parTrans" cxnId="{74061B1E-EE56-D24E-92B3-5368A5127D64}">
      <dgm:prSet/>
      <dgm:spPr/>
      <dgm:t>
        <a:bodyPr/>
        <a:lstStyle/>
        <a:p>
          <a:endParaRPr lang="en-US"/>
        </a:p>
      </dgm:t>
    </dgm:pt>
    <dgm:pt modelId="{2CA54DE0-29DF-4B41-BE65-B6FB41594B4E}" type="sibTrans" cxnId="{74061B1E-EE56-D24E-92B3-5368A5127D64}">
      <dgm:prSet/>
      <dgm:spPr/>
      <dgm:t>
        <a:bodyPr/>
        <a:lstStyle/>
        <a:p>
          <a:endParaRPr lang="en-US"/>
        </a:p>
      </dgm:t>
    </dgm:pt>
    <dgm:pt modelId="{F2C9DFA3-E849-7041-A19E-C47EC014B2C3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kern="1200" dirty="0"/>
            <a:t>Responses to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stories</a:t>
          </a:r>
        </a:p>
      </dgm:t>
    </dgm:pt>
    <dgm:pt modelId="{3F4D1905-2806-A448-9F10-5FC1858AFFD5}" type="parTrans" cxnId="{B61BF443-3CC1-E541-9A23-C8CE67B17821}">
      <dgm:prSet/>
      <dgm:spPr/>
      <dgm:t>
        <a:bodyPr/>
        <a:lstStyle/>
        <a:p>
          <a:endParaRPr lang="en-US"/>
        </a:p>
      </dgm:t>
    </dgm:pt>
    <dgm:pt modelId="{61ECB466-CB6D-7A4D-A483-D995CCCDA649}" type="sibTrans" cxnId="{B61BF443-3CC1-E541-9A23-C8CE67B17821}">
      <dgm:prSet/>
      <dgm:spPr/>
      <dgm:t>
        <a:bodyPr/>
        <a:lstStyle/>
        <a:p>
          <a:endParaRPr lang="en-US"/>
        </a:p>
      </dgm:t>
    </dgm:pt>
    <dgm:pt modelId="{7A82268F-E4B0-47AC-8CCC-865E06F2A94D}" type="pres">
      <dgm:prSet presAssocID="{A3BB475A-D5D9-4E43-9693-18B6A38DB9DA}" presName="root" presStyleCnt="0">
        <dgm:presLayoutVars>
          <dgm:dir/>
          <dgm:resizeHandles val="exact"/>
        </dgm:presLayoutVars>
      </dgm:prSet>
      <dgm:spPr/>
    </dgm:pt>
    <dgm:pt modelId="{4D8DB4E5-7930-4F77-84FA-B6FBA9315457}" type="pres">
      <dgm:prSet presAssocID="{CB73538D-BE76-4E50-882C-A6971A7228EE}" presName="compNode" presStyleCnt="0"/>
      <dgm:spPr/>
    </dgm:pt>
    <dgm:pt modelId="{64211BDE-8850-4F88-8F2A-AA022AB8F2D7}" type="pres">
      <dgm:prSet presAssocID="{CB73538D-BE76-4E50-882C-A6971A7228EE}" presName="bgRect" presStyleLbl="bgShp" presStyleIdx="0" presStyleCnt="4"/>
      <dgm:spPr/>
    </dgm:pt>
    <dgm:pt modelId="{B3295B20-7D20-4591-B487-5062B87DCBAF}" type="pres">
      <dgm:prSet presAssocID="{CB73538D-BE76-4E50-882C-A6971A7228EE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3F34B8F0-4F61-4A06-943F-E4E45F1ABB8D}" type="pres">
      <dgm:prSet presAssocID="{CB73538D-BE76-4E50-882C-A6971A7228EE}" presName="spaceRect" presStyleCnt="0"/>
      <dgm:spPr/>
    </dgm:pt>
    <dgm:pt modelId="{BDD47479-A801-47AE-B202-286B6EC94A68}" type="pres">
      <dgm:prSet presAssocID="{CB73538D-BE76-4E50-882C-A6971A7228EE}" presName="parTx" presStyleLbl="revTx" presStyleIdx="0" presStyleCnt="8">
        <dgm:presLayoutVars>
          <dgm:chMax val="0"/>
          <dgm:chPref val="0"/>
        </dgm:presLayoutVars>
      </dgm:prSet>
      <dgm:spPr/>
    </dgm:pt>
    <dgm:pt modelId="{B6307DD2-F160-4F01-BD66-DB5A67E78FA1}" type="pres">
      <dgm:prSet presAssocID="{CB73538D-BE76-4E50-882C-A6971A7228EE}" presName="desTx" presStyleLbl="revTx" presStyleIdx="1" presStyleCnt="8">
        <dgm:presLayoutVars/>
      </dgm:prSet>
      <dgm:spPr/>
    </dgm:pt>
    <dgm:pt modelId="{8A25F8CF-1B10-4A5F-88F1-657C37E5C573}" type="pres">
      <dgm:prSet presAssocID="{7E48E04E-D068-4F7C-8DBD-0AEA4D31DB86}" presName="sibTrans" presStyleCnt="0"/>
      <dgm:spPr/>
    </dgm:pt>
    <dgm:pt modelId="{2D65D61A-65B3-4FA3-BA8B-0F60CE7CE13A}" type="pres">
      <dgm:prSet presAssocID="{863CD005-2FF1-4C2D-9C74-62E8E644FF4C}" presName="compNode" presStyleCnt="0"/>
      <dgm:spPr/>
    </dgm:pt>
    <dgm:pt modelId="{41EA5502-D6FF-4E05-93BE-CB8C81094FB2}" type="pres">
      <dgm:prSet presAssocID="{863CD005-2FF1-4C2D-9C74-62E8E644FF4C}" presName="bgRect" presStyleLbl="bgShp" presStyleIdx="1" presStyleCnt="4"/>
      <dgm:spPr/>
    </dgm:pt>
    <dgm:pt modelId="{15CE92FD-94DC-415B-ACD8-92618C92EAFA}" type="pres">
      <dgm:prSet presAssocID="{863CD005-2FF1-4C2D-9C74-62E8E644FF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F0CB21F-6C9C-4EF8-B72C-9A028A6558CF}" type="pres">
      <dgm:prSet presAssocID="{863CD005-2FF1-4C2D-9C74-62E8E644FF4C}" presName="spaceRect" presStyleCnt="0"/>
      <dgm:spPr/>
    </dgm:pt>
    <dgm:pt modelId="{F3C0A613-30B1-41D0-8928-6AD9E65844D1}" type="pres">
      <dgm:prSet presAssocID="{863CD005-2FF1-4C2D-9C74-62E8E644FF4C}" presName="parTx" presStyleLbl="revTx" presStyleIdx="2" presStyleCnt="8">
        <dgm:presLayoutVars>
          <dgm:chMax val="0"/>
          <dgm:chPref val="0"/>
        </dgm:presLayoutVars>
      </dgm:prSet>
      <dgm:spPr/>
    </dgm:pt>
    <dgm:pt modelId="{FA37FDA6-2AFD-431F-9EF5-05C782B90BA1}" type="pres">
      <dgm:prSet presAssocID="{863CD005-2FF1-4C2D-9C74-62E8E644FF4C}" presName="desTx" presStyleLbl="revTx" presStyleIdx="3" presStyleCnt="8">
        <dgm:presLayoutVars/>
      </dgm:prSet>
      <dgm:spPr/>
    </dgm:pt>
    <dgm:pt modelId="{ADDEB485-5C07-47DB-A7E5-AFDDF65F0AE2}" type="pres">
      <dgm:prSet presAssocID="{29130158-805E-480C-9175-AFF2EF3EC3F4}" presName="sibTrans" presStyleCnt="0"/>
      <dgm:spPr/>
    </dgm:pt>
    <dgm:pt modelId="{703FF995-9CB4-4C41-A721-3047BB5C134A}" type="pres">
      <dgm:prSet presAssocID="{E47109C5-4B63-471B-B21D-53F2CCB3C91B}" presName="compNode" presStyleCnt="0"/>
      <dgm:spPr/>
    </dgm:pt>
    <dgm:pt modelId="{650A2B23-1A2D-4FEB-AB96-B81E76B2FCC8}" type="pres">
      <dgm:prSet presAssocID="{E47109C5-4B63-471B-B21D-53F2CCB3C91B}" presName="bgRect" presStyleLbl="bgShp" presStyleIdx="2" presStyleCnt="4"/>
      <dgm:spPr/>
    </dgm:pt>
    <dgm:pt modelId="{2D670F9E-FAEF-4E8C-972C-3BB3CF8BE884}" type="pres">
      <dgm:prSet presAssocID="{E47109C5-4B63-471B-B21D-53F2CCB3C9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37DD3C-59C6-4C79-8B1A-0EDC9BCCC848}" type="pres">
      <dgm:prSet presAssocID="{E47109C5-4B63-471B-B21D-53F2CCB3C91B}" presName="spaceRect" presStyleCnt="0"/>
      <dgm:spPr/>
    </dgm:pt>
    <dgm:pt modelId="{68275CF3-C50A-4749-A672-ABB210F03302}" type="pres">
      <dgm:prSet presAssocID="{E47109C5-4B63-471B-B21D-53F2CCB3C91B}" presName="parTx" presStyleLbl="revTx" presStyleIdx="4" presStyleCnt="8">
        <dgm:presLayoutVars>
          <dgm:chMax val="0"/>
          <dgm:chPref val="0"/>
        </dgm:presLayoutVars>
      </dgm:prSet>
      <dgm:spPr/>
    </dgm:pt>
    <dgm:pt modelId="{0DF07A7D-CABE-48AE-85AA-07C9B96C6415}" type="pres">
      <dgm:prSet presAssocID="{E47109C5-4B63-471B-B21D-53F2CCB3C91B}" presName="desTx" presStyleLbl="revTx" presStyleIdx="5" presStyleCnt="8">
        <dgm:presLayoutVars/>
      </dgm:prSet>
      <dgm:spPr/>
    </dgm:pt>
    <dgm:pt modelId="{BC9BE87A-30A5-4E33-B42C-B3D0F5D3F012}" type="pres">
      <dgm:prSet presAssocID="{8C6D2C68-F321-4D90-BD5C-5CE869E3BEBC}" presName="sibTrans" presStyleCnt="0"/>
      <dgm:spPr/>
    </dgm:pt>
    <dgm:pt modelId="{FBC461C9-B186-44BD-96FC-029DD7D7BFBB}" type="pres">
      <dgm:prSet presAssocID="{0E3C8195-D28E-A040-85E2-743E59B4A2F1}" presName="compNode" presStyleCnt="0"/>
      <dgm:spPr/>
    </dgm:pt>
    <dgm:pt modelId="{C7C8F545-B8D4-4820-B2BA-6E2955293841}" type="pres">
      <dgm:prSet presAssocID="{0E3C8195-D28E-A040-85E2-743E59B4A2F1}" presName="bgRect" presStyleLbl="bgShp" presStyleIdx="3" presStyleCnt="4"/>
      <dgm:spPr/>
    </dgm:pt>
    <dgm:pt modelId="{694E2520-16AB-4E1F-8FF7-1481066923D1}" type="pres">
      <dgm:prSet presAssocID="{0E3C8195-D28E-A040-85E2-743E59B4A2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7E723C-57B1-4459-AB0F-556451538502}" type="pres">
      <dgm:prSet presAssocID="{0E3C8195-D28E-A040-85E2-743E59B4A2F1}" presName="spaceRect" presStyleCnt="0"/>
      <dgm:spPr/>
    </dgm:pt>
    <dgm:pt modelId="{4C12EBE0-7BB1-44C8-980A-A7894A495AD1}" type="pres">
      <dgm:prSet presAssocID="{0E3C8195-D28E-A040-85E2-743E59B4A2F1}" presName="parTx" presStyleLbl="revTx" presStyleIdx="6" presStyleCnt="8">
        <dgm:presLayoutVars>
          <dgm:chMax val="0"/>
          <dgm:chPref val="0"/>
        </dgm:presLayoutVars>
      </dgm:prSet>
      <dgm:spPr/>
    </dgm:pt>
    <dgm:pt modelId="{DFA3426A-87EB-4728-AA36-3FE804E140F8}" type="pres">
      <dgm:prSet presAssocID="{0E3C8195-D28E-A040-85E2-743E59B4A2F1}" presName="desTx" presStyleLbl="revTx" presStyleIdx="7" presStyleCnt="8">
        <dgm:presLayoutVars/>
      </dgm:prSet>
      <dgm:spPr/>
    </dgm:pt>
  </dgm:ptLst>
  <dgm:cxnLst>
    <dgm:cxn modelId="{74061B1E-EE56-D24E-92B3-5368A5127D64}" srcId="{A3BB475A-D5D9-4E43-9693-18B6A38DB9DA}" destId="{0E3C8195-D28E-A040-85E2-743E59B4A2F1}" srcOrd="3" destOrd="0" parTransId="{5F2858A3-4B64-CE43-94E3-53932B49B3CF}" sibTransId="{2CA54DE0-29DF-4B41-BE65-B6FB41594B4E}"/>
    <dgm:cxn modelId="{0E068828-5F42-F34D-A4A6-CF89BF7B53FC}" type="presOf" srcId="{CB73538D-BE76-4E50-882C-A6971A7228EE}" destId="{BDD47479-A801-47AE-B202-286B6EC94A68}" srcOrd="0" destOrd="0" presId="urn:microsoft.com/office/officeart/2018/2/layout/IconVerticalSolidList"/>
    <dgm:cxn modelId="{F23F6935-F1D2-46CF-91AB-E81CE88674DD}" srcId="{A3BB475A-D5D9-4E43-9693-18B6A38DB9DA}" destId="{E47109C5-4B63-471B-B21D-53F2CCB3C91B}" srcOrd="2" destOrd="0" parTransId="{BE862DB8-E2CA-4187-9F5E-D4EEF6330F02}" sibTransId="{8C6D2C68-F321-4D90-BD5C-5CE869E3BEBC}"/>
    <dgm:cxn modelId="{1AE5973A-4612-4DA1-9B00-63DB8957A624}" srcId="{CB73538D-BE76-4E50-882C-A6971A7228EE}" destId="{F04CA369-761D-452D-B1D1-636D471EEA0E}" srcOrd="0" destOrd="0" parTransId="{510BC171-A73E-4F08-B6F1-A8D0238B5335}" sibTransId="{C3559B87-B65E-4F65-B451-85AEF5347C04}"/>
    <dgm:cxn modelId="{B61BF443-3CC1-E541-9A23-C8CE67B17821}" srcId="{0E3C8195-D28E-A040-85E2-743E59B4A2F1}" destId="{F2C9DFA3-E849-7041-A19E-C47EC014B2C3}" srcOrd="0" destOrd="0" parTransId="{3F4D1905-2806-A448-9F10-5FC1858AFFD5}" sibTransId="{61ECB466-CB6D-7A4D-A483-D995CCCDA649}"/>
    <dgm:cxn modelId="{F1B5E949-BB98-BB49-8B58-FAB638300DE3}" type="presOf" srcId="{F2C9DFA3-E849-7041-A19E-C47EC014B2C3}" destId="{DFA3426A-87EB-4728-AA36-3FE804E140F8}" srcOrd="0" destOrd="0" presId="urn:microsoft.com/office/officeart/2018/2/layout/IconVerticalSolidList"/>
    <dgm:cxn modelId="{C77D455C-D106-44C3-A62A-32087759CD16}" srcId="{E47109C5-4B63-471B-B21D-53F2CCB3C91B}" destId="{5010339E-F7EF-4443-A13B-1217FED4C994}" srcOrd="0" destOrd="0" parTransId="{A549E287-E978-48C0-8BF4-70C9AEA40987}" sibTransId="{E294B8FC-ECAA-4E1E-8A31-32B8DE49010E}"/>
    <dgm:cxn modelId="{D3B5E16A-AA11-084F-9B33-94E73B5D2132}" type="presOf" srcId="{863CD005-2FF1-4C2D-9C74-62E8E644FF4C}" destId="{F3C0A613-30B1-41D0-8928-6AD9E65844D1}" srcOrd="0" destOrd="0" presId="urn:microsoft.com/office/officeart/2018/2/layout/IconVerticalSolidList"/>
    <dgm:cxn modelId="{96A37770-55D0-4667-9C2B-0F5D27B9AA41}" srcId="{863CD005-2FF1-4C2D-9C74-62E8E644FF4C}" destId="{76F74EE2-72BC-4AD8-AFCF-4412886CA41E}" srcOrd="0" destOrd="0" parTransId="{75A3B184-763C-4F95-9AD7-DCD8CC5641DF}" sibTransId="{13BDB65D-9890-4AE5-9962-C4C20D63630D}"/>
    <dgm:cxn modelId="{D2504A98-116A-B440-9200-B9D038B6E01D}" type="presOf" srcId="{E47109C5-4B63-471B-B21D-53F2CCB3C91B}" destId="{68275CF3-C50A-4749-A672-ABB210F03302}" srcOrd="0" destOrd="0" presId="urn:microsoft.com/office/officeart/2018/2/layout/IconVerticalSolidList"/>
    <dgm:cxn modelId="{39C857B0-96E1-468B-83B5-498362B527E1}" srcId="{A3BB475A-D5D9-4E43-9693-18B6A38DB9DA}" destId="{863CD005-2FF1-4C2D-9C74-62E8E644FF4C}" srcOrd="1" destOrd="0" parTransId="{62FCCF73-CC7B-4BB5-B82B-DD1A64BF4783}" sibTransId="{29130158-805E-480C-9175-AFF2EF3EC3F4}"/>
    <dgm:cxn modelId="{77ABB6B4-D771-2D4F-BB5E-D02AAE17BB63}" type="presOf" srcId="{76F74EE2-72BC-4AD8-AFCF-4412886CA41E}" destId="{FA37FDA6-2AFD-431F-9EF5-05C782B90BA1}" srcOrd="0" destOrd="0" presId="urn:microsoft.com/office/officeart/2018/2/layout/IconVerticalSolidList"/>
    <dgm:cxn modelId="{B6D6E2BC-84F2-4DDB-A64F-782917EE3EE8}" srcId="{A3BB475A-D5D9-4E43-9693-18B6A38DB9DA}" destId="{CB73538D-BE76-4E50-882C-A6971A7228EE}" srcOrd="0" destOrd="0" parTransId="{D9667955-0CCA-48BC-B046-1C2B9A984722}" sibTransId="{7E48E04E-D068-4F7C-8DBD-0AEA4D31DB86}"/>
    <dgm:cxn modelId="{118EEDBE-D7CE-DB44-8882-6839E218D93C}" type="presOf" srcId="{A3BB475A-D5D9-4E43-9693-18B6A38DB9DA}" destId="{7A82268F-E4B0-47AC-8CCC-865E06F2A94D}" srcOrd="0" destOrd="0" presId="urn:microsoft.com/office/officeart/2018/2/layout/IconVerticalSolidList"/>
    <dgm:cxn modelId="{839A54D3-0DC3-E343-B114-55D4E6949C4C}" type="presOf" srcId="{F04CA369-761D-452D-B1D1-636D471EEA0E}" destId="{B6307DD2-F160-4F01-BD66-DB5A67E78FA1}" srcOrd="0" destOrd="0" presId="urn:microsoft.com/office/officeart/2018/2/layout/IconVerticalSolidList"/>
    <dgm:cxn modelId="{F26C67D8-2116-224E-AE3D-665A8404AE98}" type="presOf" srcId="{5010339E-F7EF-4443-A13B-1217FED4C994}" destId="{0DF07A7D-CABE-48AE-85AA-07C9B96C6415}" srcOrd="0" destOrd="0" presId="urn:microsoft.com/office/officeart/2018/2/layout/IconVerticalSolidList"/>
    <dgm:cxn modelId="{26F8DAFE-C1E8-CC4E-936A-C49726D2C579}" type="presOf" srcId="{0E3C8195-D28E-A040-85E2-743E59B4A2F1}" destId="{4C12EBE0-7BB1-44C8-980A-A7894A495AD1}" srcOrd="0" destOrd="0" presId="urn:microsoft.com/office/officeart/2018/2/layout/IconVerticalSolidList"/>
    <dgm:cxn modelId="{2E50DB02-B808-6342-BEF2-6A7B4F1BCD8A}" type="presParOf" srcId="{7A82268F-E4B0-47AC-8CCC-865E06F2A94D}" destId="{4D8DB4E5-7930-4F77-84FA-B6FBA9315457}" srcOrd="0" destOrd="0" presId="urn:microsoft.com/office/officeart/2018/2/layout/IconVerticalSolidList"/>
    <dgm:cxn modelId="{4D26C3FB-0E8F-044D-BF14-514C8C3F8EA1}" type="presParOf" srcId="{4D8DB4E5-7930-4F77-84FA-B6FBA9315457}" destId="{64211BDE-8850-4F88-8F2A-AA022AB8F2D7}" srcOrd="0" destOrd="0" presId="urn:microsoft.com/office/officeart/2018/2/layout/IconVerticalSolidList"/>
    <dgm:cxn modelId="{EB732C96-41E7-1E4B-98D9-621745862487}" type="presParOf" srcId="{4D8DB4E5-7930-4F77-84FA-B6FBA9315457}" destId="{B3295B20-7D20-4591-B487-5062B87DCBAF}" srcOrd="1" destOrd="0" presId="urn:microsoft.com/office/officeart/2018/2/layout/IconVerticalSolidList"/>
    <dgm:cxn modelId="{A4E001E3-8699-D640-99D8-F406FEB61000}" type="presParOf" srcId="{4D8DB4E5-7930-4F77-84FA-B6FBA9315457}" destId="{3F34B8F0-4F61-4A06-943F-E4E45F1ABB8D}" srcOrd="2" destOrd="0" presId="urn:microsoft.com/office/officeart/2018/2/layout/IconVerticalSolidList"/>
    <dgm:cxn modelId="{E82274C1-000B-5140-B454-0BA952DF86D8}" type="presParOf" srcId="{4D8DB4E5-7930-4F77-84FA-B6FBA9315457}" destId="{BDD47479-A801-47AE-B202-286B6EC94A68}" srcOrd="3" destOrd="0" presId="urn:microsoft.com/office/officeart/2018/2/layout/IconVerticalSolidList"/>
    <dgm:cxn modelId="{CEB5100F-E700-3F42-B838-E548D9E56AA5}" type="presParOf" srcId="{4D8DB4E5-7930-4F77-84FA-B6FBA9315457}" destId="{B6307DD2-F160-4F01-BD66-DB5A67E78FA1}" srcOrd="4" destOrd="0" presId="urn:microsoft.com/office/officeart/2018/2/layout/IconVerticalSolidList"/>
    <dgm:cxn modelId="{C2EAF882-E754-E546-BF86-85780D999A74}" type="presParOf" srcId="{7A82268F-E4B0-47AC-8CCC-865E06F2A94D}" destId="{8A25F8CF-1B10-4A5F-88F1-657C37E5C573}" srcOrd="1" destOrd="0" presId="urn:microsoft.com/office/officeart/2018/2/layout/IconVerticalSolidList"/>
    <dgm:cxn modelId="{B793FDEF-5038-BA47-9D49-547EB1B1F64D}" type="presParOf" srcId="{7A82268F-E4B0-47AC-8CCC-865E06F2A94D}" destId="{2D65D61A-65B3-4FA3-BA8B-0F60CE7CE13A}" srcOrd="2" destOrd="0" presId="urn:microsoft.com/office/officeart/2018/2/layout/IconVerticalSolidList"/>
    <dgm:cxn modelId="{0FDB7BBF-57DC-594B-A198-97E378EFD72E}" type="presParOf" srcId="{2D65D61A-65B3-4FA3-BA8B-0F60CE7CE13A}" destId="{41EA5502-D6FF-4E05-93BE-CB8C81094FB2}" srcOrd="0" destOrd="0" presId="urn:microsoft.com/office/officeart/2018/2/layout/IconVerticalSolidList"/>
    <dgm:cxn modelId="{C9248ABB-C1E7-9641-9AE5-B7FE8BBA596B}" type="presParOf" srcId="{2D65D61A-65B3-4FA3-BA8B-0F60CE7CE13A}" destId="{15CE92FD-94DC-415B-ACD8-92618C92EAFA}" srcOrd="1" destOrd="0" presId="urn:microsoft.com/office/officeart/2018/2/layout/IconVerticalSolidList"/>
    <dgm:cxn modelId="{7DED4142-9C3A-9F41-BF5E-C0898E6FCD90}" type="presParOf" srcId="{2D65D61A-65B3-4FA3-BA8B-0F60CE7CE13A}" destId="{EF0CB21F-6C9C-4EF8-B72C-9A028A6558CF}" srcOrd="2" destOrd="0" presId="urn:microsoft.com/office/officeart/2018/2/layout/IconVerticalSolidList"/>
    <dgm:cxn modelId="{D9488294-CCFA-0140-B46C-143D9670B61C}" type="presParOf" srcId="{2D65D61A-65B3-4FA3-BA8B-0F60CE7CE13A}" destId="{F3C0A613-30B1-41D0-8928-6AD9E65844D1}" srcOrd="3" destOrd="0" presId="urn:microsoft.com/office/officeart/2018/2/layout/IconVerticalSolidList"/>
    <dgm:cxn modelId="{E627A598-9EE9-9940-8F3F-ADFA6B6A8E2C}" type="presParOf" srcId="{2D65D61A-65B3-4FA3-BA8B-0F60CE7CE13A}" destId="{FA37FDA6-2AFD-431F-9EF5-05C782B90BA1}" srcOrd="4" destOrd="0" presId="urn:microsoft.com/office/officeart/2018/2/layout/IconVerticalSolidList"/>
    <dgm:cxn modelId="{CF10337A-CBB6-7345-82EA-D3D6D495E7EC}" type="presParOf" srcId="{7A82268F-E4B0-47AC-8CCC-865E06F2A94D}" destId="{ADDEB485-5C07-47DB-A7E5-AFDDF65F0AE2}" srcOrd="3" destOrd="0" presId="urn:microsoft.com/office/officeart/2018/2/layout/IconVerticalSolidList"/>
    <dgm:cxn modelId="{D0BE123E-B81F-2547-8755-15FA7C4CC83D}" type="presParOf" srcId="{7A82268F-E4B0-47AC-8CCC-865E06F2A94D}" destId="{703FF995-9CB4-4C41-A721-3047BB5C134A}" srcOrd="4" destOrd="0" presId="urn:microsoft.com/office/officeart/2018/2/layout/IconVerticalSolidList"/>
    <dgm:cxn modelId="{A7025DBA-9D0F-104C-B113-E0F04E858BBE}" type="presParOf" srcId="{703FF995-9CB4-4C41-A721-3047BB5C134A}" destId="{650A2B23-1A2D-4FEB-AB96-B81E76B2FCC8}" srcOrd="0" destOrd="0" presId="urn:microsoft.com/office/officeart/2018/2/layout/IconVerticalSolidList"/>
    <dgm:cxn modelId="{26F787C5-7A5C-3D49-9985-606EE58CBCF9}" type="presParOf" srcId="{703FF995-9CB4-4C41-A721-3047BB5C134A}" destId="{2D670F9E-FAEF-4E8C-972C-3BB3CF8BE884}" srcOrd="1" destOrd="0" presId="urn:microsoft.com/office/officeart/2018/2/layout/IconVerticalSolidList"/>
    <dgm:cxn modelId="{38D7FCE2-C3C5-ED40-9243-C14A7A706BB9}" type="presParOf" srcId="{703FF995-9CB4-4C41-A721-3047BB5C134A}" destId="{FB37DD3C-59C6-4C79-8B1A-0EDC9BCCC848}" srcOrd="2" destOrd="0" presId="urn:microsoft.com/office/officeart/2018/2/layout/IconVerticalSolidList"/>
    <dgm:cxn modelId="{9B02DCDE-F0F4-A74F-8C8E-B66C7563A46E}" type="presParOf" srcId="{703FF995-9CB4-4C41-A721-3047BB5C134A}" destId="{68275CF3-C50A-4749-A672-ABB210F03302}" srcOrd="3" destOrd="0" presId="urn:microsoft.com/office/officeart/2018/2/layout/IconVerticalSolidList"/>
    <dgm:cxn modelId="{536AF882-18B2-A14F-9AE0-22CB687A3CED}" type="presParOf" srcId="{703FF995-9CB4-4C41-A721-3047BB5C134A}" destId="{0DF07A7D-CABE-48AE-85AA-07C9B96C6415}" srcOrd="4" destOrd="0" presId="urn:microsoft.com/office/officeart/2018/2/layout/IconVerticalSolidList"/>
    <dgm:cxn modelId="{D7580446-D864-F641-BE30-7A7BB19A0097}" type="presParOf" srcId="{7A82268F-E4B0-47AC-8CCC-865E06F2A94D}" destId="{BC9BE87A-30A5-4E33-B42C-B3D0F5D3F012}" srcOrd="5" destOrd="0" presId="urn:microsoft.com/office/officeart/2018/2/layout/IconVerticalSolidList"/>
    <dgm:cxn modelId="{058BC555-E19D-4A45-8190-30BE3AF4A1E9}" type="presParOf" srcId="{7A82268F-E4B0-47AC-8CCC-865E06F2A94D}" destId="{FBC461C9-B186-44BD-96FC-029DD7D7BFBB}" srcOrd="6" destOrd="0" presId="urn:microsoft.com/office/officeart/2018/2/layout/IconVerticalSolidList"/>
    <dgm:cxn modelId="{09839A07-9893-4D44-9A4A-DAAD983D0CDC}" type="presParOf" srcId="{FBC461C9-B186-44BD-96FC-029DD7D7BFBB}" destId="{C7C8F545-B8D4-4820-B2BA-6E2955293841}" srcOrd="0" destOrd="0" presId="urn:microsoft.com/office/officeart/2018/2/layout/IconVerticalSolidList"/>
    <dgm:cxn modelId="{27DD57B3-1AC7-C34A-A5D9-6D5C5B6B1884}" type="presParOf" srcId="{FBC461C9-B186-44BD-96FC-029DD7D7BFBB}" destId="{694E2520-16AB-4E1F-8FF7-1481066923D1}" srcOrd="1" destOrd="0" presId="urn:microsoft.com/office/officeart/2018/2/layout/IconVerticalSolidList"/>
    <dgm:cxn modelId="{4BEB4B14-EC9D-554C-B936-0123350BA08C}" type="presParOf" srcId="{FBC461C9-B186-44BD-96FC-029DD7D7BFBB}" destId="{C77E723C-57B1-4459-AB0F-556451538502}" srcOrd="2" destOrd="0" presId="urn:microsoft.com/office/officeart/2018/2/layout/IconVerticalSolidList"/>
    <dgm:cxn modelId="{BC647497-7D7E-6448-8FDC-119B176FF25B}" type="presParOf" srcId="{FBC461C9-B186-44BD-96FC-029DD7D7BFBB}" destId="{4C12EBE0-7BB1-44C8-980A-A7894A495AD1}" srcOrd="3" destOrd="0" presId="urn:microsoft.com/office/officeart/2018/2/layout/IconVerticalSolidList"/>
    <dgm:cxn modelId="{CFB2011C-26F7-8F47-A29E-82EF32539138}" type="presParOf" srcId="{FBC461C9-B186-44BD-96FC-029DD7D7BFBB}" destId="{DFA3426A-87EB-4728-AA36-3FE804E140F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B475A-D5D9-4E43-9693-18B6A38DB9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B73538D-BE76-4E50-882C-A6971A7228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Stories</a:t>
          </a:r>
        </a:p>
      </dgm:t>
    </dgm:pt>
    <dgm:pt modelId="{D9667955-0CCA-48BC-B046-1C2B9A984722}" type="parTrans" cxnId="{B6D6E2BC-84F2-4DDB-A64F-782917EE3EE8}">
      <dgm:prSet/>
      <dgm:spPr/>
      <dgm:t>
        <a:bodyPr/>
        <a:lstStyle/>
        <a:p>
          <a:endParaRPr lang="en-US"/>
        </a:p>
      </dgm:t>
    </dgm:pt>
    <dgm:pt modelId="{7E48E04E-D068-4F7C-8DBD-0AEA4D31DB86}" type="sibTrans" cxnId="{B6D6E2BC-84F2-4DDB-A64F-782917EE3EE8}">
      <dgm:prSet/>
      <dgm:spPr/>
      <dgm:t>
        <a:bodyPr/>
        <a:lstStyle/>
        <a:p>
          <a:endParaRPr lang="en-US"/>
        </a:p>
      </dgm:t>
    </dgm:pt>
    <dgm:pt modelId="{F04CA369-761D-452D-B1D1-636D471EE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What have we been hearing?</a:t>
          </a:r>
        </a:p>
      </dgm:t>
    </dgm:pt>
    <dgm:pt modelId="{510BC171-A73E-4F08-B6F1-A8D0238B5335}" type="parTrans" cxnId="{1AE5973A-4612-4DA1-9B00-63DB8957A624}">
      <dgm:prSet/>
      <dgm:spPr/>
      <dgm:t>
        <a:bodyPr/>
        <a:lstStyle/>
        <a:p>
          <a:endParaRPr lang="en-US"/>
        </a:p>
      </dgm:t>
    </dgm:pt>
    <dgm:pt modelId="{C3559B87-B65E-4F65-B451-85AEF5347C04}" type="sibTrans" cxnId="{1AE5973A-4612-4DA1-9B00-63DB8957A624}">
      <dgm:prSet/>
      <dgm:spPr/>
      <dgm:t>
        <a:bodyPr/>
        <a:lstStyle/>
        <a:p>
          <a:endParaRPr lang="en-US"/>
        </a:p>
      </dgm:t>
    </dgm:pt>
    <dgm:pt modelId="{863CD005-2FF1-4C2D-9C74-62E8E644FF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u="sng" dirty="0"/>
            <a:t>Systems</a:t>
          </a:r>
          <a:endParaRPr lang="en-US" sz="2400" b="1" u="sng" dirty="0"/>
        </a:p>
      </dgm:t>
    </dgm:pt>
    <dgm:pt modelId="{62FCCF73-CC7B-4BB5-B82B-DD1A64BF4783}" type="parTrans" cxnId="{39C857B0-96E1-468B-83B5-498362B527E1}">
      <dgm:prSet/>
      <dgm:spPr/>
      <dgm:t>
        <a:bodyPr/>
        <a:lstStyle/>
        <a:p>
          <a:endParaRPr lang="en-US"/>
        </a:p>
      </dgm:t>
    </dgm:pt>
    <dgm:pt modelId="{29130158-805E-480C-9175-AFF2EF3EC3F4}" type="sibTrans" cxnId="{39C857B0-96E1-468B-83B5-498362B527E1}">
      <dgm:prSet/>
      <dgm:spPr/>
      <dgm:t>
        <a:bodyPr/>
        <a:lstStyle/>
        <a:p>
          <a:endParaRPr lang="en-US"/>
        </a:p>
      </dgm:t>
    </dgm:pt>
    <dgm:pt modelId="{76F74EE2-72BC-4AD8-AFCF-4412886CA41E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b="1" u="sng" dirty="0"/>
            <a:t>How all this stuff fit together?</a:t>
          </a:r>
        </a:p>
      </dgm:t>
    </dgm:pt>
    <dgm:pt modelId="{75A3B184-763C-4F95-9AD7-DCD8CC5641DF}" type="parTrans" cxnId="{96A37770-55D0-4667-9C2B-0F5D27B9AA41}">
      <dgm:prSet/>
      <dgm:spPr/>
      <dgm:t>
        <a:bodyPr/>
        <a:lstStyle/>
        <a:p>
          <a:endParaRPr lang="en-US"/>
        </a:p>
      </dgm:t>
    </dgm:pt>
    <dgm:pt modelId="{13BDB65D-9890-4AE5-9962-C4C20D63630D}" type="sibTrans" cxnId="{96A37770-55D0-4667-9C2B-0F5D27B9AA41}">
      <dgm:prSet/>
      <dgm:spPr/>
      <dgm:t>
        <a:bodyPr/>
        <a:lstStyle/>
        <a:p>
          <a:endParaRPr lang="en-US"/>
        </a:p>
      </dgm:t>
    </dgm:pt>
    <dgm:pt modelId="{E47109C5-4B63-471B-B21D-53F2CCB3C91B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="0" u="none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0" u="none" kern="1200" dirty="0">
            <a:latin typeface="Calibri" panose="020F0502020204030204"/>
            <a:ea typeface="+mn-ea"/>
            <a:cs typeface="+mn-cs"/>
          </a:endParaRPr>
        </a:p>
      </dgm:t>
    </dgm:pt>
    <dgm:pt modelId="{BE862DB8-E2CA-4187-9F5E-D4EEF6330F02}" type="parTrans" cxnId="{F23F6935-F1D2-46CF-91AB-E81CE88674DD}">
      <dgm:prSet/>
      <dgm:spPr/>
      <dgm:t>
        <a:bodyPr/>
        <a:lstStyle/>
        <a:p>
          <a:endParaRPr lang="en-US"/>
        </a:p>
      </dgm:t>
    </dgm:pt>
    <dgm:pt modelId="{8C6D2C68-F321-4D90-BD5C-5CE869E3BEBC}" type="sibTrans" cxnId="{F23F6935-F1D2-46CF-91AB-E81CE88674DD}">
      <dgm:prSet/>
      <dgm:spPr/>
      <dgm:t>
        <a:bodyPr/>
        <a:lstStyle/>
        <a:p>
          <a:endParaRPr lang="en-US"/>
        </a:p>
      </dgm:t>
    </dgm:pt>
    <dgm:pt modelId="{5010339E-F7EF-4443-A13B-1217FED4C994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b="0" u="none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gm:t>
    </dgm:pt>
    <dgm:pt modelId="{E294B8FC-ECAA-4E1E-8A31-32B8DE49010E}" type="sibTrans" cxnId="{C77D455C-D106-44C3-A62A-32087759CD16}">
      <dgm:prSet/>
      <dgm:spPr/>
      <dgm:t>
        <a:bodyPr/>
        <a:lstStyle/>
        <a:p>
          <a:endParaRPr lang="en-US"/>
        </a:p>
      </dgm:t>
    </dgm:pt>
    <dgm:pt modelId="{A549E287-E978-48C0-8BF4-70C9AEA40987}" type="parTrans" cxnId="{C77D455C-D106-44C3-A62A-32087759CD16}">
      <dgm:prSet/>
      <dgm:spPr/>
      <dgm:t>
        <a:bodyPr/>
        <a:lstStyle/>
        <a:p>
          <a:endParaRPr lang="en-US"/>
        </a:p>
      </dgm:t>
    </dgm:pt>
    <dgm:pt modelId="{0E3C8195-D28E-A040-85E2-743E59B4A2F1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aseline="0" dirty="0"/>
            <a:t>Stories</a:t>
          </a:r>
          <a:r>
            <a:rPr lang="en-US" sz="2800" dirty="0"/>
            <a:t> </a:t>
          </a:r>
          <a:r>
            <a:rPr lang="en-US" sz="2800" baseline="0" dirty="0"/>
            <a:t>Revisited</a:t>
          </a:r>
        </a:p>
      </dgm:t>
    </dgm:pt>
    <dgm:pt modelId="{5F2858A3-4B64-CE43-94E3-53932B49B3CF}" type="parTrans" cxnId="{74061B1E-EE56-D24E-92B3-5368A5127D64}">
      <dgm:prSet/>
      <dgm:spPr/>
      <dgm:t>
        <a:bodyPr/>
        <a:lstStyle/>
        <a:p>
          <a:endParaRPr lang="en-US"/>
        </a:p>
      </dgm:t>
    </dgm:pt>
    <dgm:pt modelId="{2CA54DE0-29DF-4B41-BE65-B6FB41594B4E}" type="sibTrans" cxnId="{74061B1E-EE56-D24E-92B3-5368A5127D64}">
      <dgm:prSet/>
      <dgm:spPr/>
      <dgm:t>
        <a:bodyPr/>
        <a:lstStyle/>
        <a:p>
          <a:endParaRPr lang="en-US"/>
        </a:p>
      </dgm:t>
    </dgm:pt>
    <dgm:pt modelId="{F2C9DFA3-E849-7041-A19E-C47EC014B2C3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kern="1200" dirty="0"/>
            <a:t>Responses to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stories</a:t>
          </a:r>
        </a:p>
      </dgm:t>
    </dgm:pt>
    <dgm:pt modelId="{3F4D1905-2806-A448-9F10-5FC1858AFFD5}" type="parTrans" cxnId="{B61BF443-3CC1-E541-9A23-C8CE67B17821}">
      <dgm:prSet/>
      <dgm:spPr/>
      <dgm:t>
        <a:bodyPr/>
        <a:lstStyle/>
        <a:p>
          <a:endParaRPr lang="en-US"/>
        </a:p>
      </dgm:t>
    </dgm:pt>
    <dgm:pt modelId="{61ECB466-CB6D-7A4D-A483-D995CCCDA649}" type="sibTrans" cxnId="{B61BF443-3CC1-E541-9A23-C8CE67B17821}">
      <dgm:prSet/>
      <dgm:spPr/>
      <dgm:t>
        <a:bodyPr/>
        <a:lstStyle/>
        <a:p>
          <a:endParaRPr lang="en-US"/>
        </a:p>
      </dgm:t>
    </dgm:pt>
    <dgm:pt modelId="{7A82268F-E4B0-47AC-8CCC-865E06F2A94D}" type="pres">
      <dgm:prSet presAssocID="{A3BB475A-D5D9-4E43-9693-18B6A38DB9DA}" presName="root" presStyleCnt="0">
        <dgm:presLayoutVars>
          <dgm:dir/>
          <dgm:resizeHandles val="exact"/>
        </dgm:presLayoutVars>
      </dgm:prSet>
      <dgm:spPr/>
    </dgm:pt>
    <dgm:pt modelId="{4D8DB4E5-7930-4F77-84FA-B6FBA9315457}" type="pres">
      <dgm:prSet presAssocID="{CB73538D-BE76-4E50-882C-A6971A7228EE}" presName="compNode" presStyleCnt="0"/>
      <dgm:spPr/>
    </dgm:pt>
    <dgm:pt modelId="{64211BDE-8850-4F88-8F2A-AA022AB8F2D7}" type="pres">
      <dgm:prSet presAssocID="{CB73538D-BE76-4E50-882C-A6971A7228EE}" presName="bgRect" presStyleLbl="bgShp" presStyleIdx="0" presStyleCnt="4"/>
      <dgm:spPr/>
    </dgm:pt>
    <dgm:pt modelId="{B3295B20-7D20-4591-B487-5062B87DCBAF}" type="pres">
      <dgm:prSet presAssocID="{CB73538D-BE76-4E50-882C-A6971A7228EE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3F34B8F0-4F61-4A06-943F-E4E45F1ABB8D}" type="pres">
      <dgm:prSet presAssocID="{CB73538D-BE76-4E50-882C-A6971A7228EE}" presName="spaceRect" presStyleCnt="0"/>
      <dgm:spPr/>
    </dgm:pt>
    <dgm:pt modelId="{BDD47479-A801-47AE-B202-286B6EC94A68}" type="pres">
      <dgm:prSet presAssocID="{CB73538D-BE76-4E50-882C-A6971A7228EE}" presName="parTx" presStyleLbl="revTx" presStyleIdx="0" presStyleCnt="8">
        <dgm:presLayoutVars>
          <dgm:chMax val="0"/>
          <dgm:chPref val="0"/>
        </dgm:presLayoutVars>
      </dgm:prSet>
      <dgm:spPr/>
    </dgm:pt>
    <dgm:pt modelId="{B6307DD2-F160-4F01-BD66-DB5A67E78FA1}" type="pres">
      <dgm:prSet presAssocID="{CB73538D-BE76-4E50-882C-A6971A7228EE}" presName="desTx" presStyleLbl="revTx" presStyleIdx="1" presStyleCnt="8">
        <dgm:presLayoutVars/>
      </dgm:prSet>
      <dgm:spPr/>
    </dgm:pt>
    <dgm:pt modelId="{8A25F8CF-1B10-4A5F-88F1-657C37E5C573}" type="pres">
      <dgm:prSet presAssocID="{7E48E04E-D068-4F7C-8DBD-0AEA4D31DB86}" presName="sibTrans" presStyleCnt="0"/>
      <dgm:spPr/>
    </dgm:pt>
    <dgm:pt modelId="{2D65D61A-65B3-4FA3-BA8B-0F60CE7CE13A}" type="pres">
      <dgm:prSet presAssocID="{863CD005-2FF1-4C2D-9C74-62E8E644FF4C}" presName="compNode" presStyleCnt="0"/>
      <dgm:spPr/>
    </dgm:pt>
    <dgm:pt modelId="{41EA5502-D6FF-4E05-93BE-CB8C81094FB2}" type="pres">
      <dgm:prSet presAssocID="{863CD005-2FF1-4C2D-9C74-62E8E644FF4C}" presName="bgRect" presStyleLbl="bgShp" presStyleIdx="1" presStyleCnt="4"/>
      <dgm:spPr/>
    </dgm:pt>
    <dgm:pt modelId="{15CE92FD-94DC-415B-ACD8-92618C92EAFA}" type="pres">
      <dgm:prSet presAssocID="{863CD005-2FF1-4C2D-9C74-62E8E644FF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F0CB21F-6C9C-4EF8-B72C-9A028A6558CF}" type="pres">
      <dgm:prSet presAssocID="{863CD005-2FF1-4C2D-9C74-62E8E644FF4C}" presName="spaceRect" presStyleCnt="0"/>
      <dgm:spPr/>
    </dgm:pt>
    <dgm:pt modelId="{F3C0A613-30B1-41D0-8928-6AD9E65844D1}" type="pres">
      <dgm:prSet presAssocID="{863CD005-2FF1-4C2D-9C74-62E8E644FF4C}" presName="parTx" presStyleLbl="revTx" presStyleIdx="2" presStyleCnt="8">
        <dgm:presLayoutVars>
          <dgm:chMax val="0"/>
          <dgm:chPref val="0"/>
        </dgm:presLayoutVars>
      </dgm:prSet>
      <dgm:spPr/>
    </dgm:pt>
    <dgm:pt modelId="{FA37FDA6-2AFD-431F-9EF5-05C782B90BA1}" type="pres">
      <dgm:prSet presAssocID="{863CD005-2FF1-4C2D-9C74-62E8E644FF4C}" presName="desTx" presStyleLbl="revTx" presStyleIdx="3" presStyleCnt="8">
        <dgm:presLayoutVars/>
      </dgm:prSet>
      <dgm:spPr/>
    </dgm:pt>
    <dgm:pt modelId="{ADDEB485-5C07-47DB-A7E5-AFDDF65F0AE2}" type="pres">
      <dgm:prSet presAssocID="{29130158-805E-480C-9175-AFF2EF3EC3F4}" presName="sibTrans" presStyleCnt="0"/>
      <dgm:spPr/>
    </dgm:pt>
    <dgm:pt modelId="{703FF995-9CB4-4C41-A721-3047BB5C134A}" type="pres">
      <dgm:prSet presAssocID="{E47109C5-4B63-471B-B21D-53F2CCB3C91B}" presName="compNode" presStyleCnt="0"/>
      <dgm:spPr/>
    </dgm:pt>
    <dgm:pt modelId="{650A2B23-1A2D-4FEB-AB96-B81E76B2FCC8}" type="pres">
      <dgm:prSet presAssocID="{E47109C5-4B63-471B-B21D-53F2CCB3C91B}" presName="bgRect" presStyleLbl="bgShp" presStyleIdx="2" presStyleCnt="4"/>
      <dgm:spPr/>
    </dgm:pt>
    <dgm:pt modelId="{2D670F9E-FAEF-4E8C-972C-3BB3CF8BE884}" type="pres">
      <dgm:prSet presAssocID="{E47109C5-4B63-471B-B21D-53F2CCB3C9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37DD3C-59C6-4C79-8B1A-0EDC9BCCC848}" type="pres">
      <dgm:prSet presAssocID="{E47109C5-4B63-471B-B21D-53F2CCB3C91B}" presName="spaceRect" presStyleCnt="0"/>
      <dgm:spPr/>
    </dgm:pt>
    <dgm:pt modelId="{68275CF3-C50A-4749-A672-ABB210F03302}" type="pres">
      <dgm:prSet presAssocID="{E47109C5-4B63-471B-B21D-53F2CCB3C91B}" presName="parTx" presStyleLbl="revTx" presStyleIdx="4" presStyleCnt="8">
        <dgm:presLayoutVars>
          <dgm:chMax val="0"/>
          <dgm:chPref val="0"/>
        </dgm:presLayoutVars>
      </dgm:prSet>
      <dgm:spPr/>
    </dgm:pt>
    <dgm:pt modelId="{0DF07A7D-CABE-48AE-85AA-07C9B96C6415}" type="pres">
      <dgm:prSet presAssocID="{E47109C5-4B63-471B-B21D-53F2CCB3C91B}" presName="desTx" presStyleLbl="revTx" presStyleIdx="5" presStyleCnt="8">
        <dgm:presLayoutVars/>
      </dgm:prSet>
      <dgm:spPr/>
    </dgm:pt>
    <dgm:pt modelId="{BC9BE87A-30A5-4E33-B42C-B3D0F5D3F012}" type="pres">
      <dgm:prSet presAssocID="{8C6D2C68-F321-4D90-BD5C-5CE869E3BEBC}" presName="sibTrans" presStyleCnt="0"/>
      <dgm:spPr/>
    </dgm:pt>
    <dgm:pt modelId="{FBC461C9-B186-44BD-96FC-029DD7D7BFBB}" type="pres">
      <dgm:prSet presAssocID="{0E3C8195-D28E-A040-85E2-743E59B4A2F1}" presName="compNode" presStyleCnt="0"/>
      <dgm:spPr/>
    </dgm:pt>
    <dgm:pt modelId="{C7C8F545-B8D4-4820-B2BA-6E2955293841}" type="pres">
      <dgm:prSet presAssocID="{0E3C8195-D28E-A040-85E2-743E59B4A2F1}" presName="bgRect" presStyleLbl="bgShp" presStyleIdx="3" presStyleCnt="4"/>
      <dgm:spPr/>
    </dgm:pt>
    <dgm:pt modelId="{694E2520-16AB-4E1F-8FF7-1481066923D1}" type="pres">
      <dgm:prSet presAssocID="{0E3C8195-D28E-A040-85E2-743E59B4A2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7E723C-57B1-4459-AB0F-556451538502}" type="pres">
      <dgm:prSet presAssocID="{0E3C8195-D28E-A040-85E2-743E59B4A2F1}" presName="spaceRect" presStyleCnt="0"/>
      <dgm:spPr/>
    </dgm:pt>
    <dgm:pt modelId="{4C12EBE0-7BB1-44C8-980A-A7894A495AD1}" type="pres">
      <dgm:prSet presAssocID="{0E3C8195-D28E-A040-85E2-743E59B4A2F1}" presName="parTx" presStyleLbl="revTx" presStyleIdx="6" presStyleCnt="8">
        <dgm:presLayoutVars>
          <dgm:chMax val="0"/>
          <dgm:chPref val="0"/>
        </dgm:presLayoutVars>
      </dgm:prSet>
      <dgm:spPr/>
    </dgm:pt>
    <dgm:pt modelId="{DFA3426A-87EB-4728-AA36-3FE804E140F8}" type="pres">
      <dgm:prSet presAssocID="{0E3C8195-D28E-A040-85E2-743E59B4A2F1}" presName="desTx" presStyleLbl="revTx" presStyleIdx="7" presStyleCnt="8">
        <dgm:presLayoutVars/>
      </dgm:prSet>
      <dgm:spPr/>
    </dgm:pt>
  </dgm:ptLst>
  <dgm:cxnLst>
    <dgm:cxn modelId="{74061B1E-EE56-D24E-92B3-5368A5127D64}" srcId="{A3BB475A-D5D9-4E43-9693-18B6A38DB9DA}" destId="{0E3C8195-D28E-A040-85E2-743E59B4A2F1}" srcOrd="3" destOrd="0" parTransId="{5F2858A3-4B64-CE43-94E3-53932B49B3CF}" sibTransId="{2CA54DE0-29DF-4B41-BE65-B6FB41594B4E}"/>
    <dgm:cxn modelId="{0E068828-5F42-F34D-A4A6-CF89BF7B53FC}" type="presOf" srcId="{CB73538D-BE76-4E50-882C-A6971A7228EE}" destId="{BDD47479-A801-47AE-B202-286B6EC94A68}" srcOrd="0" destOrd="0" presId="urn:microsoft.com/office/officeart/2018/2/layout/IconVerticalSolidList"/>
    <dgm:cxn modelId="{F23F6935-F1D2-46CF-91AB-E81CE88674DD}" srcId="{A3BB475A-D5D9-4E43-9693-18B6A38DB9DA}" destId="{E47109C5-4B63-471B-B21D-53F2CCB3C91B}" srcOrd="2" destOrd="0" parTransId="{BE862DB8-E2CA-4187-9F5E-D4EEF6330F02}" sibTransId="{8C6D2C68-F321-4D90-BD5C-5CE869E3BEBC}"/>
    <dgm:cxn modelId="{1AE5973A-4612-4DA1-9B00-63DB8957A624}" srcId="{CB73538D-BE76-4E50-882C-A6971A7228EE}" destId="{F04CA369-761D-452D-B1D1-636D471EEA0E}" srcOrd="0" destOrd="0" parTransId="{510BC171-A73E-4F08-B6F1-A8D0238B5335}" sibTransId="{C3559B87-B65E-4F65-B451-85AEF5347C04}"/>
    <dgm:cxn modelId="{B61BF443-3CC1-E541-9A23-C8CE67B17821}" srcId="{0E3C8195-D28E-A040-85E2-743E59B4A2F1}" destId="{F2C9DFA3-E849-7041-A19E-C47EC014B2C3}" srcOrd="0" destOrd="0" parTransId="{3F4D1905-2806-A448-9F10-5FC1858AFFD5}" sibTransId="{61ECB466-CB6D-7A4D-A483-D995CCCDA649}"/>
    <dgm:cxn modelId="{F1B5E949-BB98-BB49-8B58-FAB638300DE3}" type="presOf" srcId="{F2C9DFA3-E849-7041-A19E-C47EC014B2C3}" destId="{DFA3426A-87EB-4728-AA36-3FE804E140F8}" srcOrd="0" destOrd="0" presId="urn:microsoft.com/office/officeart/2018/2/layout/IconVerticalSolidList"/>
    <dgm:cxn modelId="{C77D455C-D106-44C3-A62A-32087759CD16}" srcId="{E47109C5-4B63-471B-B21D-53F2CCB3C91B}" destId="{5010339E-F7EF-4443-A13B-1217FED4C994}" srcOrd="0" destOrd="0" parTransId="{A549E287-E978-48C0-8BF4-70C9AEA40987}" sibTransId="{E294B8FC-ECAA-4E1E-8A31-32B8DE49010E}"/>
    <dgm:cxn modelId="{D3B5E16A-AA11-084F-9B33-94E73B5D2132}" type="presOf" srcId="{863CD005-2FF1-4C2D-9C74-62E8E644FF4C}" destId="{F3C0A613-30B1-41D0-8928-6AD9E65844D1}" srcOrd="0" destOrd="0" presId="urn:microsoft.com/office/officeart/2018/2/layout/IconVerticalSolidList"/>
    <dgm:cxn modelId="{96A37770-55D0-4667-9C2B-0F5D27B9AA41}" srcId="{863CD005-2FF1-4C2D-9C74-62E8E644FF4C}" destId="{76F74EE2-72BC-4AD8-AFCF-4412886CA41E}" srcOrd="0" destOrd="0" parTransId="{75A3B184-763C-4F95-9AD7-DCD8CC5641DF}" sibTransId="{13BDB65D-9890-4AE5-9962-C4C20D63630D}"/>
    <dgm:cxn modelId="{D2504A98-116A-B440-9200-B9D038B6E01D}" type="presOf" srcId="{E47109C5-4B63-471B-B21D-53F2CCB3C91B}" destId="{68275CF3-C50A-4749-A672-ABB210F03302}" srcOrd="0" destOrd="0" presId="urn:microsoft.com/office/officeart/2018/2/layout/IconVerticalSolidList"/>
    <dgm:cxn modelId="{39C857B0-96E1-468B-83B5-498362B527E1}" srcId="{A3BB475A-D5D9-4E43-9693-18B6A38DB9DA}" destId="{863CD005-2FF1-4C2D-9C74-62E8E644FF4C}" srcOrd="1" destOrd="0" parTransId="{62FCCF73-CC7B-4BB5-B82B-DD1A64BF4783}" sibTransId="{29130158-805E-480C-9175-AFF2EF3EC3F4}"/>
    <dgm:cxn modelId="{77ABB6B4-D771-2D4F-BB5E-D02AAE17BB63}" type="presOf" srcId="{76F74EE2-72BC-4AD8-AFCF-4412886CA41E}" destId="{FA37FDA6-2AFD-431F-9EF5-05C782B90BA1}" srcOrd="0" destOrd="0" presId="urn:microsoft.com/office/officeart/2018/2/layout/IconVerticalSolidList"/>
    <dgm:cxn modelId="{B6D6E2BC-84F2-4DDB-A64F-782917EE3EE8}" srcId="{A3BB475A-D5D9-4E43-9693-18B6A38DB9DA}" destId="{CB73538D-BE76-4E50-882C-A6971A7228EE}" srcOrd="0" destOrd="0" parTransId="{D9667955-0CCA-48BC-B046-1C2B9A984722}" sibTransId="{7E48E04E-D068-4F7C-8DBD-0AEA4D31DB86}"/>
    <dgm:cxn modelId="{118EEDBE-D7CE-DB44-8882-6839E218D93C}" type="presOf" srcId="{A3BB475A-D5D9-4E43-9693-18B6A38DB9DA}" destId="{7A82268F-E4B0-47AC-8CCC-865E06F2A94D}" srcOrd="0" destOrd="0" presId="urn:microsoft.com/office/officeart/2018/2/layout/IconVerticalSolidList"/>
    <dgm:cxn modelId="{839A54D3-0DC3-E343-B114-55D4E6949C4C}" type="presOf" srcId="{F04CA369-761D-452D-B1D1-636D471EEA0E}" destId="{B6307DD2-F160-4F01-BD66-DB5A67E78FA1}" srcOrd="0" destOrd="0" presId="urn:microsoft.com/office/officeart/2018/2/layout/IconVerticalSolidList"/>
    <dgm:cxn modelId="{F26C67D8-2116-224E-AE3D-665A8404AE98}" type="presOf" srcId="{5010339E-F7EF-4443-A13B-1217FED4C994}" destId="{0DF07A7D-CABE-48AE-85AA-07C9B96C6415}" srcOrd="0" destOrd="0" presId="urn:microsoft.com/office/officeart/2018/2/layout/IconVerticalSolidList"/>
    <dgm:cxn modelId="{26F8DAFE-C1E8-CC4E-936A-C49726D2C579}" type="presOf" srcId="{0E3C8195-D28E-A040-85E2-743E59B4A2F1}" destId="{4C12EBE0-7BB1-44C8-980A-A7894A495AD1}" srcOrd="0" destOrd="0" presId="urn:microsoft.com/office/officeart/2018/2/layout/IconVerticalSolidList"/>
    <dgm:cxn modelId="{2E50DB02-B808-6342-BEF2-6A7B4F1BCD8A}" type="presParOf" srcId="{7A82268F-E4B0-47AC-8CCC-865E06F2A94D}" destId="{4D8DB4E5-7930-4F77-84FA-B6FBA9315457}" srcOrd="0" destOrd="0" presId="urn:microsoft.com/office/officeart/2018/2/layout/IconVerticalSolidList"/>
    <dgm:cxn modelId="{4D26C3FB-0E8F-044D-BF14-514C8C3F8EA1}" type="presParOf" srcId="{4D8DB4E5-7930-4F77-84FA-B6FBA9315457}" destId="{64211BDE-8850-4F88-8F2A-AA022AB8F2D7}" srcOrd="0" destOrd="0" presId="urn:microsoft.com/office/officeart/2018/2/layout/IconVerticalSolidList"/>
    <dgm:cxn modelId="{EB732C96-41E7-1E4B-98D9-621745862487}" type="presParOf" srcId="{4D8DB4E5-7930-4F77-84FA-B6FBA9315457}" destId="{B3295B20-7D20-4591-B487-5062B87DCBAF}" srcOrd="1" destOrd="0" presId="urn:microsoft.com/office/officeart/2018/2/layout/IconVerticalSolidList"/>
    <dgm:cxn modelId="{A4E001E3-8699-D640-99D8-F406FEB61000}" type="presParOf" srcId="{4D8DB4E5-7930-4F77-84FA-B6FBA9315457}" destId="{3F34B8F0-4F61-4A06-943F-E4E45F1ABB8D}" srcOrd="2" destOrd="0" presId="urn:microsoft.com/office/officeart/2018/2/layout/IconVerticalSolidList"/>
    <dgm:cxn modelId="{E82274C1-000B-5140-B454-0BA952DF86D8}" type="presParOf" srcId="{4D8DB4E5-7930-4F77-84FA-B6FBA9315457}" destId="{BDD47479-A801-47AE-B202-286B6EC94A68}" srcOrd="3" destOrd="0" presId="urn:microsoft.com/office/officeart/2018/2/layout/IconVerticalSolidList"/>
    <dgm:cxn modelId="{CEB5100F-E700-3F42-B838-E548D9E56AA5}" type="presParOf" srcId="{4D8DB4E5-7930-4F77-84FA-B6FBA9315457}" destId="{B6307DD2-F160-4F01-BD66-DB5A67E78FA1}" srcOrd="4" destOrd="0" presId="urn:microsoft.com/office/officeart/2018/2/layout/IconVerticalSolidList"/>
    <dgm:cxn modelId="{C2EAF882-E754-E546-BF86-85780D999A74}" type="presParOf" srcId="{7A82268F-E4B0-47AC-8CCC-865E06F2A94D}" destId="{8A25F8CF-1B10-4A5F-88F1-657C37E5C573}" srcOrd="1" destOrd="0" presId="urn:microsoft.com/office/officeart/2018/2/layout/IconVerticalSolidList"/>
    <dgm:cxn modelId="{B793FDEF-5038-BA47-9D49-547EB1B1F64D}" type="presParOf" srcId="{7A82268F-E4B0-47AC-8CCC-865E06F2A94D}" destId="{2D65D61A-65B3-4FA3-BA8B-0F60CE7CE13A}" srcOrd="2" destOrd="0" presId="urn:microsoft.com/office/officeart/2018/2/layout/IconVerticalSolidList"/>
    <dgm:cxn modelId="{0FDB7BBF-57DC-594B-A198-97E378EFD72E}" type="presParOf" srcId="{2D65D61A-65B3-4FA3-BA8B-0F60CE7CE13A}" destId="{41EA5502-D6FF-4E05-93BE-CB8C81094FB2}" srcOrd="0" destOrd="0" presId="urn:microsoft.com/office/officeart/2018/2/layout/IconVerticalSolidList"/>
    <dgm:cxn modelId="{C9248ABB-C1E7-9641-9AE5-B7FE8BBA596B}" type="presParOf" srcId="{2D65D61A-65B3-4FA3-BA8B-0F60CE7CE13A}" destId="{15CE92FD-94DC-415B-ACD8-92618C92EAFA}" srcOrd="1" destOrd="0" presId="urn:microsoft.com/office/officeart/2018/2/layout/IconVerticalSolidList"/>
    <dgm:cxn modelId="{7DED4142-9C3A-9F41-BF5E-C0898E6FCD90}" type="presParOf" srcId="{2D65D61A-65B3-4FA3-BA8B-0F60CE7CE13A}" destId="{EF0CB21F-6C9C-4EF8-B72C-9A028A6558CF}" srcOrd="2" destOrd="0" presId="urn:microsoft.com/office/officeart/2018/2/layout/IconVerticalSolidList"/>
    <dgm:cxn modelId="{D9488294-CCFA-0140-B46C-143D9670B61C}" type="presParOf" srcId="{2D65D61A-65B3-4FA3-BA8B-0F60CE7CE13A}" destId="{F3C0A613-30B1-41D0-8928-6AD9E65844D1}" srcOrd="3" destOrd="0" presId="urn:microsoft.com/office/officeart/2018/2/layout/IconVerticalSolidList"/>
    <dgm:cxn modelId="{E627A598-9EE9-9940-8F3F-ADFA6B6A8E2C}" type="presParOf" srcId="{2D65D61A-65B3-4FA3-BA8B-0F60CE7CE13A}" destId="{FA37FDA6-2AFD-431F-9EF5-05C782B90BA1}" srcOrd="4" destOrd="0" presId="urn:microsoft.com/office/officeart/2018/2/layout/IconVerticalSolidList"/>
    <dgm:cxn modelId="{CF10337A-CBB6-7345-82EA-D3D6D495E7EC}" type="presParOf" srcId="{7A82268F-E4B0-47AC-8CCC-865E06F2A94D}" destId="{ADDEB485-5C07-47DB-A7E5-AFDDF65F0AE2}" srcOrd="3" destOrd="0" presId="urn:microsoft.com/office/officeart/2018/2/layout/IconVerticalSolidList"/>
    <dgm:cxn modelId="{D0BE123E-B81F-2547-8755-15FA7C4CC83D}" type="presParOf" srcId="{7A82268F-E4B0-47AC-8CCC-865E06F2A94D}" destId="{703FF995-9CB4-4C41-A721-3047BB5C134A}" srcOrd="4" destOrd="0" presId="urn:microsoft.com/office/officeart/2018/2/layout/IconVerticalSolidList"/>
    <dgm:cxn modelId="{A7025DBA-9D0F-104C-B113-E0F04E858BBE}" type="presParOf" srcId="{703FF995-9CB4-4C41-A721-3047BB5C134A}" destId="{650A2B23-1A2D-4FEB-AB96-B81E76B2FCC8}" srcOrd="0" destOrd="0" presId="urn:microsoft.com/office/officeart/2018/2/layout/IconVerticalSolidList"/>
    <dgm:cxn modelId="{26F787C5-7A5C-3D49-9985-606EE58CBCF9}" type="presParOf" srcId="{703FF995-9CB4-4C41-A721-3047BB5C134A}" destId="{2D670F9E-FAEF-4E8C-972C-3BB3CF8BE884}" srcOrd="1" destOrd="0" presId="urn:microsoft.com/office/officeart/2018/2/layout/IconVerticalSolidList"/>
    <dgm:cxn modelId="{38D7FCE2-C3C5-ED40-9243-C14A7A706BB9}" type="presParOf" srcId="{703FF995-9CB4-4C41-A721-3047BB5C134A}" destId="{FB37DD3C-59C6-4C79-8B1A-0EDC9BCCC848}" srcOrd="2" destOrd="0" presId="urn:microsoft.com/office/officeart/2018/2/layout/IconVerticalSolidList"/>
    <dgm:cxn modelId="{9B02DCDE-F0F4-A74F-8C8E-B66C7563A46E}" type="presParOf" srcId="{703FF995-9CB4-4C41-A721-3047BB5C134A}" destId="{68275CF3-C50A-4749-A672-ABB210F03302}" srcOrd="3" destOrd="0" presId="urn:microsoft.com/office/officeart/2018/2/layout/IconVerticalSolidList"/>
    <dgm:cxn modelId="{536AF882-18B2-A14F-9AE0-22CB687A3CED}" type="presParOf" srcId="{703FF995-9CB4-4C41-A721-3047BB5C134A}" destId="{0DF07A7D-CABE-48AE-85AA-07C9B96C6415}" srcOrd="4" destOrd="0" presId="urn:microsoft.com/office/officeart/2018/2/layout/IconVerticalSolidList"/>
    <dgm:cxn modelId="{D7580446-D864-F641-BE30-7A7BB19A0097}" type="presParOf" srcId="{7A82268F-E4B0-47AC-8CCC-865E06F2A94D}" destId="{BC9BE87A-30A5-4E33-B42C-B3D0F5D3F012}" srcOrd="5" destOrd="0" presId="urn:microsoft.com/office/officeart/2018/2/layout/IconVerticalSolidList"/>
    <dgm:cxn modelId="{058BC555-E19D-4A45-8190-30BE3AF4A1E9}" type="presParOf" srcId="{7A82268F-E4B0-47AC-8CCC-865E06F2A94D}" destId="{FBC461C9-B186-44BD-96FC-029DD7D7BFBB}" srcOrd="6" destOrd="0" presId="urn:microsoft.com/office/officeart/2018/2/layout/IconVerticalSolidList"/>
    <dgm:cxn modelId="{09839A07-9893-4D44-9A4A-DAAD983D0CDC}" type="presParOf" srcId="{FBC461C9-B186-44BD-96FC-029DD7D7BFBB}" destId="{C7C8F545-B8D4-4820-B2BA-6E2955293841}" srcOrd="0" destOrd="0" presId="urn:microsoft.com/office/officeart/2018/2/layout/IconVerticalSolidList"/>
    <dgm:cxn modelId="{27DD57B3-1AC7-C34A-A5D9-6D5C5B6B1884}" type="presParOf" srcId="{FBC461C9-B186-44BD-96FC-029DD7D7BFBB}" destId="{694E2520-16AB-4E1F-8FF7-1481066923D1}" srcOrd="1" destOrd="0" presId="urn:microsoft.com/office/officeart/2018/2/layout/IconVerticalSolidList"/>
    <dgm:cxn modelId="{4BEB4B14-EC9D-554C-B936-0123350BA08C}" type="presParOf" srcId="{FBC461C9-B186-44BD-96FC-029DD7D7BFBB}" destId="{C77E723C-57B1-4459-AB0F-556451538502}" srcOrd="2" destOrd="0" presId="urn:microsoft.com/office/officeart/2018/2/layout/IconVerticalSolidList"/>
    <dgm:cxn modelId="{BC647497-7D7E-6448-8FDC-119B176FF25B}" type="presParOf" srcId="{FBC461C9-B186-44BD-96FC-029DD7D7BFBB}" destId="{4C12EBE0-7BB1-44C8-980A-A7894A495AD1}" srcOrd="3" destOrd="0" presId="urn:microsoft.com/office/officeart/2018/2/layout/IconVerticalSolidList"/>
    <dgm:cxn modelId="{CFB2011C-26F7-8F47-A29E-82EF32539138}" type="presParOf" srcId="{FBC461C9-B186-44BD-96FC-029DD7D7BFBB}" destId="{DFA3426A-87EB-4728-AA36-3FE804E140F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B475A-D5D9-4E43-9693-18B6A38DB9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B73538D-BE76-4E50-882C-A6971A7228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Stories</a:t>
          </a:r>
        </a:p>
      </dgm:t>
    </dgm:pt>
    <dgm:pt modelId="{D9667955-0CCA-48BC-B046-1C2B9A984722}" type="parTrans" cxnId="{B6D6E2BC-84F2-4DDB-A64F-782917EE3EE8}">
      <dgm:prSet/>
      <dgm:spPr/>
      <dgm:t>
        <a:bodyPr/>
        <a:lstStyle/>
        <a:p>
          <a:endParaRPr lang="en-US"/>
        </a:p>
      </dgm:t>
    </dgm:pt>
    <dgm:pt modelId="{7E48E04E-D068-4F7C-8DBD-0AEA4D31DB86}" type="sibTrans" cxnId="{B6D6E2BC-84F2-4DDB-A64F-782917EE3EE8}">
      <dgm:prSet/>
      <dgm:spPr/>
      <dgm:t>
        <a:bodyPr/>
        <a:lstStyle/>
        <a:p>
          <a:endParaRPr lang="en-US"/>
        </a:p>
      </dgm:t>
    </dgm:pt>
    <dgm:pt modelId="{F04CA369-761D-452D-B1D1-636D471EE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What have we been hearing?</a:t>
          </a:r>
        </a:p>
      </dgm:t>
    </dgm:pt>
    <dgm:pt modelId="{510BC171-A73E-4F08-B6F1-A8D0238B5335}" type="parTrans" cxnId="{1AE5973A-4612-4DA1-9B00-63DB8957A624}">
      <dgm:prSet/>
      <dgm:spPr/>
      <dgm:t>
        <a:bodyPr/>
        <a:lstStyle/>
        <a:p>
          <a:endParaRPr lang="en-US"/>
        </a:p>
      </dgm:t>
    </dgm:pt>
    <dgm:pt modelId="{C3559B87-B65E-4F65-B451-85AEF5347C04}" type="sibTrans" cxnId="{1AE5973A-4612-4DA1-9B00-63DB8957A624}">
      <dgm:prSet/>
      <dgm:spPr/>
      <dgm:t>
        <a:bodyPr/>
        <a:lstStyle/>
        <a:p>
          <a:endParaRPr lang="en-US"/>
        </a:p>
      </dgm:t>
    </dgm:pt>
    <dgm:pt modelId="{863CD005-2FF1-4C2D-9C74-62E8E644FF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Systems</a:t>
          </a:r>
          <a:endParaRPr lang="en-US" sz="2400" dirty="0"/>
        </a:p>
      </dgm:t>
    </dgm:pt>
    <dgm:pt modelId="{62FCCF73-CC7B-4BB5-B82B-DD1A64BF4783}" type="parTrans" cxnId="{39C857B0-96E1-468B-83B5-498362B527E1}">
      <dgm:prSet/>
      <dgm:spPr/>
      <dgm:t>
        <a:bodyPr/>
        <a:lstStyle/>
        <a:p>
          <a:endParaRPr lang="en-US"/>
        </a:p>
      </dgm:t>
    </dgm:pt>
    <dgm:pt modelId="{29130158-805E-480C-9175-AFF2EF3EC3F4}" type="sibTrans" cxnId="{39C857B0-96E1-468B-83B5-498362B527E1}">
      <dgm:prSet/>
      <dgm:spPr/>
      <dgm:t>
        <a:bodyPr/>
        <a:lstStyle/>
        <a:p>
          <a:endParaRPr lang="en-US"/>
        </a:p>
      </dgm:t>
    </dgm:pt>
    <dgm:pt modelId="{76F74EE2-72BC-4AD8-AFCF-4412886CA41E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dirty="0"/>
            <a:t>How all this stuff fit together?</a:t>
          </a:r>
        </a:p>
      </dgm:t>
    </dgm:pt>
    <dgm:pt modelId="{75A3B184-763C-4F95-9AD7-DCD8CC5641DF}" type="parTrans" cxnId="{96A37770-55D0-4667-9C2B-0F5D27B9AA41}">
      <dgm:prSet/>
      <dgm:spPr/>
      <dgm:t>
        <a:bodyPr/>
        <a:lstStyle/>
        <a:p>
          <a:endParaRPr lang="en-US"/>
        </a:p>
      </dgm:t>
    </dgm:pt>
    <dgm:pt modelId="{13BDB65D-9890-4AE5-9962-C4C20D63630D}" type="sibTrans" cxnId="{96A37770-55D0-4667-9C2B-0F5D27B9AA41}">
      <dgm:prSet/>
      <dgm:spPr/>
      <dgm:t>
        <a:bodyPr/>
        <a:lstStyle/>
        <a:p>
          <a:endParaRPr lang="en-US"/>
        </a:p>
      </dgm:t>
    </dgm:pt>
    <dgm:pt modelId="{E47109C5-4B63-471B-B21D-53F2CCB3C91B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="1" u="sng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1" u="sng" kern="1200" dirty="0">
            <a:latin typeface="Calibri" panose="020F0502020204030204"/>
            <a:ea typeface="+mn-ea"/>
            <a:cs typeface="+mn-cs"/>
          </a:endParaRPr>
        </a:p>
      </dgm:t>
    </dgm:pt>
    <dgm:pt modelId="{BE862DB8-E2CA-4187-9F5E-D4EEF6330F02}" type="parTrans" cxnId="{F23F6935-F1D2-46CF-91AB-E81CE88674DD}">
      <dgm:prSet/>
      <dgm:spPr/>
      <dgm:t>
        <a:bodyPr/>
        <a:lstStyle/>
        <a:p>
          <a:endParaRPr lang="en-US"/>
        </a:p>
      </dgm:t>
    </dgm:pt>
    <dgm:pt modelId="{8C6D2C68-F321-4D90-BD5C-5CE869E3BEBC}" type="sibTrans" cxnId="{F23F6935-F1D2-46CF-91AB-E81CE88674DD}">
      <dgm:prSet/>
      <dgm:spPr/>
      <dgm:t>
        <a:bodyPr/>
        <a:lstStyle/>
        <a:p>
          <a:endParaRPr lang="en-US"/>
        </a:p>
      </dgm:t>
    </dgm:pt>
    <dgm:pt modelId="{5010339E-F7EF-4443-A13B-1217FED4C994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b="1" u="sng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gm:t>
    </dgm:pt>
    <dgm:pt modelId="{E294B8FC-ECAA-4E1E-8A31-32B8DE49010E}" type="sibTrans" cxnId="{C77D455C-D106-44C3-A62A-32087759CD16}">
      <dgm:prSet/>
      <dgm:spPr/>
      <dgm:t>
        <a:bodyPr/>
        <a:lstStyle/>
        <a:p>
          <a:endParaRPr lang="en-US"/>
        </a:p>
      </dgm:t>
    </dgm:pt>
    <dgm:pt modelId="{A549E287-E978-48C0-8BF4-70C9AEA40987}" type="parTrans" cxnId="{C77D455C-D106-44C3-A62A-32087759CD16}">
      <dgm:prSet/>
      <dgm:spPr/>
      <dgm:t>
        <a:bodyPr/>
        <a:lstStyle/>
        <a:p>
          <a:endParaRPr lang="en-US"/>
        </a:p>
      </dgm:t>
    </dgm:pt>
    <dgm:pt modelId="{0E3C8195-D28E-A040-85E2-743E59B4A2F1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aseline="0" dirty="0"/>
            <a:t>Stories</a:t>
          </a:r>
          <a:r>
            <a:rPr lang="en-US" sz="2800" dirty="0"/>
            <a:t> </a:t>
          </a:r>
          <a:r>
            <a:rPr lang="en-US" sz="2800" baseline="0" dirty="0"/>
            <a:t>Revisited</a:t>
          </a:r>
        </a:p>
      </dgm:t>
    </dgm:pt>
    <dgm:pt modelId="{5F2858A3-4B64-CE43-94E3-53932B49B3CF}" type="parTrans" cxnId="{74061B1E-EE56-D24E-92B3-5368A5127D64}">
      <dgm:prSet/>
      <dgm:spPr/>
      <dgm:t>
        <a:bodyPr/>
        <a:lstStyle/>
        <a:p>
          <a:endParaRPr lang="en-US"/>
        </a:p>
      </dgm:t>
    </dgm:pt>
    <dgm:pt modelId="{2CA54DE0-29DF-4B41-BE65-B6FB41594B4E}" type="sibTrans" cxnId="{74061B1E-EE56-D24E-92B3-5368A5127D64}">
      <dgm:prSet/>
      <dgm:spPr/>
      <dgm:t>
        <a:bodyPr/>
        <a:lstStyle/>
        <a:p>
          <a:endParaRPr lang="en-US"/>
        </a:p>
      </dgm:t>
    </dgm:pt>
    <dgm:pt modelId="{F2C9DFA3-E849-7041-A19E-C47EC014B2C3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kern="1200" dirty="0"/>
            <a:t>Responses to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stories</a:t>
          </a:r>
        </a:p>
      </dgm:t>
    </dgm:pt>
    <dgm:pt modelId="{3F4D1905-2806-A448-9F10-5FC1858AFFD5}" type="parTrans" cxnId="{B61BF443-3CC1-E541-9A23-C8CE67B17821}">
      <dgm:prSet/>
      <dgm:spPr/>
      <dgm:t>
        <a:bodyPr/>
        <a:lstStyle/>
        <a:p>
          <a:endParaRPr lang="en-US"/>
        </a:p>
      </dgm:t>
    </dgm:pt>
    <dgm:pt modelId="{61ECB466-CB6D-7A4D-A483-D995CCCDA649}" type="sibTrans" cxnId="{B61BF443-3CC1-E541-9A23-C8CE67B17821}">
      <dgm:prSet/>
      <dgm:spPr/>
      <dgm:t>
        <a:bodyPr/>
        <a:lstStyle/>
        <a:p>
          <a:endParaRPr lang="en-US"/>
        </a:p>
      </dgm:t>
    </dgm:pt>
    <dgm:pt modelId="{7A82268F-E4B0-47AC-8CCC-865E06F2A94D}" type="pres">
      <dgm:prSet presAssocID="{A3BB475A-D5D9-4E43-9693-18B6A38DB9DA}" presName="root" presStyleCnt="0">
        <dgm:presLayoutVars>
          <dgm:dir/>
          <dgm:resizeHandles val="exact"/>
        </dgm:presLayoutVars>
      </dgm:prSet>
      <dgm:spPr/>
    </dgm:pt>
    <dgm:pt modelId="{4D8DB4E5-7930-4F77-84FA-B6FBA9315457}" type="pres">
      <dgm:prSet presAssocID="{CB73538D-BE76-4E50-882C-A6971A7228EE}" presName="compNode" presStyleCnt="0"/>
      <dgm:spPr/>
    </dgm:pt>
    <dgm:pt modelId="{64211BDE-8850-4F88-8F2A-AA022AB8F2D7}" type="pres">
      <dgm:prSet presAssocID="{CB73538D-BE76-4E50-882C-A6971A7228EE}" presName="bgRect" presStyleLbl="bgShp" presStyleIdx="0" presStyleCnt="4"/>
      <dgm:spPr/>
    </dgm:pt>
    <dgm:pt modelId="{B3295B20-7D20-4591-B487-5062B87DCBAF}" type="pres">
      <dgm:prSet presAssocID="{CB73538D-BE76-4E50-882C-A6971A7228EE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3F34B8F0-4F61-4A06-943F-E4E45F1ABB8D}" type="pres">
      <dgm:prSet presAssocID="{CB73538D-BE76-4E50-882C-A6971A7228EE}" presName="spaceRect" presStyleCnt="0"/>
      <dgm:spPr/>
    </dgm:pt>
    <dgm:pt modelId="{BDD47479-A801-47AE-B202-286B6EC94A68}" type="pres">
      <dgm:prSet presAssocID="{CB73538D-BE76-4E50-882C-A6971A7228EE}" presName="parTx" presStyleLbl="revTx" presStyleIdx="0" presStyleCnt="8">
        <dgm:presLayoutVars>
          <dgm:chMax val="0"/>
          <dgm:chPref val="0"/>
        </dgm:presLayoutVars>
      </dgm:prSet>
      <dgm:spPr/>
    </dgm:pt>
    <dgm:pt modelId="{B6307DD2-F160-4F01-BD66-DB5A67E78FA1}" type="pres">
      <dgm:prSet presAssocID="{CB73538D-BE76-4E50-882C-A6971A7228EE}" presName="desTx" presStyleLbl="revTx" presStyleIdx="1" presStyleCnt="8">
        <dgm:presLayoutVars/>
      </dgm:prSet>
      <dgm:spPr/>
    </dgm:pt>
    <dgm:pt modelId="{8A25F8CF-1B10-4A5F-88F1-657C37E5C573}" type="pres">
      <dgm:prSet presAssocID="{7E48E04E-D068-4F7C-8DBD-0AEA4D31DB86}" presName="sibTrans" presStyleCnt="0"/>
      <dgm:spPr/>
    </dgm:pt>
    <dgm:pt modelId="{2D65D61A-65B3-4FA3-BA8B-0F60CE7CE13A}" type="pres">
      <dgm:prSet presAssocID="{863CD005-2FF1-4C2D-9C74-62E8E644FF4C}" presName="compNode" presStyleCnt="0"/>
      <dgm:spPr/>
    </dgm:pt>
    <dgm:pt modelId="{41EA5502-D6FF-4E05-93BE-CB8C81094FB2}" type="pres">
      <dgm:prSet presAssocID="{863CD005-2FF1-4C2D-9C74-62E8E644FF4C}" presName="bgRect" presStyleLbl="bgShp" presStyleIdx="1" presStyleCnt="4"/>
      <dgm:spPr/>
    </dgm:pt>
    <dgm:pt modelId="{15CE92FD-94DC-415B-ACD8-92618C92EAFA}" type="pres">
      <dgm:prSet presAssocID="{863CD005-2FF1-4C2D-9C74-62E8E644FF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F0CB21F-6C9C-4EF8-B72C-9A028A6558CF}" type="pres">
      <dgm:prSet presAssocID="{863CD005-2FF1-4C2D-9C74-62E8E644FF4C}" presName="spaceRect" presStyleCnt="0"/>
      <dgm:spPr/>
    </dgm:pt>
    <dgm:pt modelId="{F3C0A613-30B1-41D0-8928-6AD9E65844D1}" type="pres">
      <dgm:prSet presAssocID="{863CD005-2FF1-4C2D-9C74-62E8E644FF4C}" presName="parTx" presStyleLbl="revTx" presStyleIdx="2" presStyleCnt="8">
        <dgm:presLayoutVars>
          <dgm:chMax val="0"/>
          <dgm:chPref val="0"/>
        </dgm:presLayoutVars>
      </dgm:prSet>
      <dgm:spPr/>
    </dgm:pt>
    <dgm:pt modelId="{FA37FDA6-2AFD-431F-9EF5-05C782B90BA1}" type="pres">
      <dgm:prSet presAssocID="{863CD005-2FF1-4C2D-9C74-62E8E644FF4C}" presName="desTx" presStyleLbl="revTx" presStyleIdx="3" presStyleCnt="8">
        <dgm:presLayoutVars/>
      </dgm:prSet>
      <dgm:spPr/>
    </dgm:pt>
    <dgm:pt modelId="{ADDEB485-5C07-47DB-A7E5-AFDDF65F0AE2}" type="pres">
      <dgm:prSet presAssocID="{29130158-805E-480C-9175-AFF2EF3EC3F4}" presName="sibTrans" presStyleCnt="0"/>
      <dgm:spPr/>
    </dgm:pt>
    <dgm:pt modelId="{703FF995-9CB4-4C41-A721-3047BB5C134A}" type="pres">
      <dgm:prSet presAssocID="{E47109C5-4B63-471B-B21D-53F2CCB3C91B}" presName="compNode" presStyleCnt="0"/>
      <dgm:spPr/>
    </dgm:pt>
    <dgm:pt modelId="{650A2B23-1A2D-4FEB-AB96-B81E76B2FCC8}" type="pres">
      <dgm:prSet presAssocID="{E47109C5-4B63-471B-B21D-53F2CCB3C91B}" presName="bgRect" presStyleLbl="bgShp" presStyleIdx="2" presStyleCnt="4"/>
      <dgm:spPr/>
    </dgm:pt>
    <dgm:pt modelId="{2D670F9E-FAEF-4E8C-972C-3BB3CF8BE884}" type="pres">
      <dgm:prSet presAssocID="{E47109C5-4B63-471B-B21D-53F2CCB3C9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37DD3C-59C6-4C79-8B1A-0EDC9BCCC848}" type="pres">
      <dgm:prSet presAssocID="{E47109C5-4B63-471B-B21D-53F2CCB3C91B}" presName="spaceRect" presStyleCnt="0"/>
      <dgm:spPr/>
    </dgm:pt>
    <dgm:pt modelId="{68275CF3-C50A-4749-A672-ABB210F03302}" type="pres">
      <dgm:prSet presAssocID="{E47109C5-4B63-471B-B21D-53F2CCB3C91B}" presName="parTx" presStyleLbl="revTx" presStyleIdx="4" presStyleCnt="8">
        <dgm:presLayoutVars>
          <dgm:chMax val="0"/>
          <dgm:chPref val="0"/>
        </dgm:presLayoutVars>
      </dgm:prSet>
      <dgm:spPr/>
    </dgm:pt>
    <dgm:pt modelId="{0DF07A7D-CABE-48AE-85AA-07C9B96C6415}" type="pres">
      <dgm:prSet presAssocID="{E47109C5-4B63-471B-B21D-53F2CCB3C91B}" presName="desTx" presStyleLbl="revTx" presStyleIdx="5" presStyleCnt="8">
        <dgm:presLayoutVars/>
      </dgm:prSet>
      <dgm:spPr/>
    </dgm:pt>
    <dgm:pt modelId="{BC9BE87A-30A5-4E33-B42C-B3D0F5D3F012}" type="pres">
      <dgm:prSet presAssocID="{8C6D2C68-F321-4D90-BD5C-5CE869E3BEBC}" presName="sibTrans" presStyleCnt="0"/>
      <dgm:spPr/>
    </dgm:pt>
    <dgm:pt modelId="{FBC461C9-B186-44BD-96FC-029DD7D7BFBB}" type="pres">
      <dgm:prSet presAssocID="{0E3C8195-D28E-A040-85E2-743E59B4A2F1}" presName="compNode" presStyleCnt="0"/>
      <dgm:spPr/>
    </dgm:pt>
    <dgm:pt modelId="{C7C8F545-B8D4-4820-B2BA-6E2955293841}" type="pres">
      <dgm:prSet presAssocID="{0E3C8195-D28E-A040-85E2-743E59B4A2F1}" presName="bgRect" presStyleLbl="bgShp" presStyleIdx="3" presStyleCnt="4"/>
      <dgm:spPr/>
    </dgm:pt>
    <dgm:pt modelId="{694E2520-16AB-4E1F-8FF7-1481066923D1}" type="pres">
      <dgm:prSet presAssocID="{0E3C8195-D28E-A040-85E2-743E59B4A2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7E723C-57B1-4459-AB0F-556451538502}" type="pres">
      <dgm:prSet presAssocID="{0E3C8195-D28E-A040-85E2-743E59B4A2F1}" presName="spaceRect" presStyleCnt="0"/>
      <dgm:spPr/>
    </dgm:pt>
    <dgm:pt modelId="{4C12EBE0-7BB1-44C8-980A-A7894A495AD1}" type="pres">
      <dgm:prSet presAssocID="{0E3C8195-D28E-A040-85E2-743E59B4A2F1}" presName="parTx" presStyleLbl="revTx" presStyleIdx="6" presStyleCnt="8">
        <dgm:presLayoutVars>
          <dgm:chMax val="0"/>
          <dgm:chPref val="0"/>
        </dgm:presLayoutVars>
      </dgm:prSet>
      <dgm:spPr/>
    </dgm:pt>
    <dgm:pt modelId="{DFA3426A-87EB-4728-AA36-3FE804E140F8}" type="pres">
      <dgm:prSet presAssocID="{0E3C8195-D28E-A040-85E2-743E59B4A2F1}" presName="desTx" presStyleLbl="revTx" presStyleIdx="7" presStyleCnt="8">
        <dgm:presLayoutVars/>
      </dgm:prSet>
      <dgm:spPr/>
    </dgm:pt>
  </dgm:ptLst>
  <dgm:cxnLst>
    <dgm:cxn modelId="{74061B1E-EE56-D24E-92B3-5368A5127D64}" srcId="{A3BB475A-D5D9-4E43-9693-18B6A38DB9DA}" destId="{0E3C8195-D28E-A040-85E2-743E59B4A2F1}" srcOrd="3" destOrd="0" parTransId="{5F2858A3-4B64-CE43-94E3-53932B49B3CF}" sibTransId="{2CA54DE0-29DF-4B41-BE65-B6FB41594B4E}"/>
    <dgm:cxn modelId="{0E068828-5F42-F34D-A4A6-CF89BF7B53FC}" type="presOf" srcId="{CB73538D-BE76-4E50-882C-A6971A7228EE}" destId="{BDD47479-A801-47AE-B202-286B6EC94A68}" srcOrd="0" destOrd="0" presId="urn:microsoft.com/office/officeart/2018/2/layout/IconVerticalSolidList"/>
    <dgm:cxn modelId="{F23F6935-F1D2-46CF-91AB-E81CE88674DD}" srcId="{A3BB475A-D5D9-4E43-9693-18B6A38DB9DA}" destId="{E47109C5-4B63-471B-B21D-53F2CCB3C91B}" srcOrd="2" destOrd="0" parTransId="{BE862DB8-E2CA-4187-9F5E-D4EEF6330F02}" sibTransId="{8C6D2C68-F321-4D90-BD5C-5CE869E3BEBC}"/>
    <dgm:cxn modelId="{1AE5973A-4612-4DA1-9B00-63DB8957A624}" srcId="{CB73538D-BE76-4E50-882C-A6971A7228EE}" destId="{F04CA369-761D-452D-B1D1-636D471EEA0E}" srcOrd="0" destOrd="0" parTransId="{510BC171-A73E-4F08-B6F1-A8D0238B5335}" sibTransId="{C3559B87-B65E-4F65-B451-85AEF5347C04}"/>
    <dgm:cxn modelId="{B61BF443-3CC1-E541-9A23-C8CE67B17821}" srcId="{0E3C8195-D28E-A040-85E2-743E59B4A2F1}" destId="{F2C9DFA3-E849-7041-A19E-C47EC014B2C3}" srcOrd="0" destOrd="0" parTransId="{3F4D1905-2806-A448-9F10-5FC1858AFFD5}" sibTransId="{61ECB466-CB6D-7A4D-A483-D995CCCDA649}"/>
    <dgm:cxn modelId="{F1B5E949-BB98-BB49-8B58-FAB638300DE3}" type="presOf" srcId="{F2C9DFA3-E849-7041-A19E-C47EC014B2C3}" destId="{DFA3426A-87EB-4728-AA36-3FE804E140F8}" srcOrd="0" destOrd="0" presId="urn:microsoft.com/office/officeart/2018/2/layout/IconVerticalSolidList"/>
    <dgm:cxn modelId="{C77D455C-D106-44C3-A62A-32087759CD16}" srcId="{E47109C5-4B63-471B-B21D-53F2CCB3C91B}" destId="{5010339E-F7EF-4443-A13B-1217FED4C994}" srcOrd="0" destOrd="0" parTransId="{A549E287-E978-48C0-8BF4-70C9AEA40987}" sibTransId="{E294B8FC-ECAA-4E1E-8A31-32B8DE49010E}"/>
    <dgm:cxn modelId="{D3B5E16A-AA11-084F-9B33-94E73B5D2132}" type="presOf" srcId="{863CD005-2FF1-4C2D-9C74-62E8E644FF4C}" destId="{F3C0A613-30B1-41D0-8928-6AD9E65844D1}" srcOrd="0" destOrd="0" presId="urn:microsoft.com/office/officeart/2018/2/layout/IconVerticalSolidList"/>
    <dgm:cxn modelId="{96A37770-55D0-4667-9C2B-0F5D27B9AA41}" srcId="{863CD005-2FF1-4C2D-9C74-62E8E644FF4C}" destId="{76F74EE2-72BC-4AD8-AFCF-4412886CA41E}" srcOrd="0" destOrd="0" parTransId="{75A3B184-763C-4F95-9AD7-DCD8CC5641DF}" sibTransId="{13BDB65D-9890-4AE5-9962-C4C20D63630D}"/>
    <dgm:cxn modelId="{D2504A98-116A-B440-9200-B9D038B6E01D}" type="presOf" srcId="{E47109C5-4B63-471B-B21D-53F2CCB3C91B}" destId="{68275CF3-C50A-4749-A672-ABB210F03302}" srcOrd="0" destOrd="0" presId="urn:microsoft.com/office/officeart/2018/2/layout/IconVerticalSolidList"/>
    <dgm:cxn modelId="{39C857B0-96E1-468B-83B5-498362B527E1}" srcId="{A3BB475A-D5D9-4E43-9693-18B6A38DB9DA}" destId="{863CD005-2FF1-4C2D-9C74-62E8E644FF4C}" srcOrd="1" destOrd="0" parTransId="{62FCCF73-CC7B-4BB5-B82B-DD1A64BF4783}" sibTransId="{29130158-805E-480C-9175-AFF2EF3EC3F4}"/>
    <dgm:cxn modelId="{77ABB6B4-D771-2D4F-BB5E-D02AAE17BB63}" type="presOf" srcId="{76F74EE2-72BC-4AD8-AFCF-4412886CA41E}" destId="{FA37FDA6-2AFD-431F-9EF5-05C782B90BA1}" srcOrd="0" destOrd="0" presId="urn:microsoft.com/office/officeart/2018/2/layout/IconVerticalSolidList"/>
    <dgm:cxn modelId="{B6D6E2BC-84F2-4DDB-A64F-782917EE3EE8}" srcId="{A3BB475A-D5D9-4E43-9693-18B6A38DB9DA}" destId="{CB73538D-BE76-4E50-882C-A6971A7228EE}" srcOrd="0" destOrd="0" parTransId="{D9667955-0CCA-48BC-B046-1C2B9A984722}" sibTransId="{7E48E04E-D068-4F7C-8DBD-0AEA4D31DB86}"/>
    <dgm:cxn modelId="{118EEDBE-D7CE-DB44-8882-6839E218D93C}" type="presOf" srcId="{A3BB475A-D5D9-4E43-9693-18B6A38DB9DA}" destId="{7A82268F-E4B0-47AC-8CCC-865E06F2A94D}" srcOrd="0" destOrd="0" presId="urn:microsoft.com/office/officeart/2018/2/layout/IconVerticalSolidList"/>
    <dgm:cxn modelId="{839A54D3-0DC3-E343-B114-55D4E6949C4C}" type="presOf" srcId="{F04CA369-761D-452D-B1D1-636D471EEA0E}" destId="{B6307DD2-F160-4F01-BD66-DB5A67E78FA1}" srcOrd="0" destOrd="0" presId="urn:microsoft.com/office/officeart/2018/2/layout/IconVerticalSolidList"/>
    <dgm:cxn modelId="{F26C67D8-2116-224E-AE3D-665A8404AE98}" type="presOf" srcId="{5010339E-F7EF-4443-A13B-1217FED4C994}" destId="{0DF07A7D-CABE-48AE-85AA-07C9B96C6415}" srcOrd="0" destOrd="0" presId="urn:microsoft.com/office/officeart/2018/2/layout/IconVerticalSolidList"/>
    <dgm:cxn modelId="{26F8DAFE-C1E8-CC4E-936A-C49726D2C579}" type="presOf" srcId="{0E3C8195-D28E-A040-85E2-743E59B4A2F1}" destId="{4C12EBE0-7BB1-44C8-980A-A7894A495AD1}" srcOrd="0" destOrd="0" presId="urn:microsoft.com/office/officeart/2018/2/layout/IconVerticalSolidList"/>
    <dgm:cxn modelId="{2E50DB02-B808-6342-BEF2-6A7B4F1BCD8A}" type="presParOf" srcId="{7A82268F-E4B0-47AC-8CCC-865E06F2A94D}" destId="{4D8DB4E5-7930-4F77-84FA-B6FBA9315457}" srcOrd="0" destOrd="0" presId="urn:microsoft.com/office/officeart/2018/2/layout/IconVerticalSolidList"/>
    <dgm:cxn modelId="{4D26C3FB-0E8F-044D-BF14-514C8C3F8EA1}" type="presParOf" srcId="{4D8DB4E5-7930-4F77-84FA-B6FBA9315457}" destId="{64211BDE-8850-4F88-8F2A-AA022AB8F2D7}" srcOrd="0" destOrd="0" presId="urn:microsoft.com/office/officeart/2018/2/layout/IconVerticalSolidList"/>
    <dgm:cxn modelId="{EB732C96-41E7-1E4B-98D9-621745862487}" type="presParOf" srcId="{4D8DB4E5-7930-4F77-84FA-B6FBA9315457}" destId="{B3295B20-7D20-4591-B487-5062B87DCBAF}" srcOrd="1" destOrd="0" presId="urn:microsoft.com/office/officeart/2018/2/layout/IconVerticalSolidList"/>
    <dgm:cxn modelId="{A4E001E3-8699-D640-99D8-F406FEB61000}" type="presParOf" srcId="{4D8DB4E5-7930-4F77-84FA-B6FBA9315457}" destId="{3F34B8F0-4F61-4A06-943F-E4E45F1ABB8D}" srcOrd="2" destOrd="0" presId="urn:microsoft.com/office/officeart/2018/2/layout/IconVerticalSolidList"/>
    <dgm:cxn modelId="{E82274C1-000B-5140-B454-0BA952DF86D8}" type="presParOf" srcId="{4D8DB4E5-7930-4F77-84FA-B6FBA9315457}" destId="{BDD47479-A801-47AE-B202-286B6EC94A68}" srcOrd="3" destOrd="0" presId="urn:microsoft.com/office/officeart/2018/2/layout/IconVerticalSolidList"/>
    <dgm:cxn modelId="{CEB5100F-E700-3F42-B838-E548D9E56AA5}" type="presParOf" srcId="{4D8DB4E5-7930-4F77-84FA-B6FBA9315457}" destId="{B6307DD2-F160-4F01-BD66-DB5A67E78FA1}" srcOrd="4" destOrd="0" presId="urn:microsoft.com/office/officeart/2018/2/layout/IconVerticalSolidList"/>
    <dgm:cxn modelId="{C2EAF882-E754-E546-BF86-85780D999A74}" type="presParOf" srcId="{7A82268F-E4B0-47AC-8CCC-865E06F2A94D}" destId="{8A25F8CF-1B10-4A5F-88F1-657C37E5C573}" srcOrd="1" destOrd="0" presId="urn:microsoft.com/office/officeart/2018/2/layout/IconVerticalSolidList"/>
    <dgm:cxn modelId="{B793FDEF-5038-BA47-9D49-547EB1B1F64D}" type="presParOf" srcId="{7A82268F-E4B0-47AC-8CCC-865E06F2A94D}" destId="{2D65D61A-65B3-4FA3-BA8B-0F60CE7CE13A}" srcOrd="2" destOrd="0" presId="urn:microsoft.com/office/officeart/2018/2/layout/IconVerticalSolidList"/>
    <dgm:cxn modelId="{0FDB7BBF-57DC-594B-A198-97E378EFD72E}" type="presParOf" srcId="{2D65D61A-65B3-4FA3-BA8B-0F60CE7CE13A}" destId="{41EA5502-D6FF-4E05-93BE-CB8C81094FB2}" srcOrd="0" destOrd="0" presId="urn:microsoft.com/office/officeart/2018/2/layout/IconVerticalSolidList"/>
    <dgm:cxn modelId="{C9248ABB-C1E7-9641-9AE5-B7FE8BBA596B}" type="presParOf" srcId="{2D65D61A-65B3-4FA3-BA8B-0F60CE7CE13A}" destId="{15CE92FD-94DC-415B-ACD8-92618C92EAFA}" srcOrd="1" destOrd="0" presId="urn:microsoft.com/office/officeart/2018/2/layout/IconVerticalSolidList"/>
    <dgm:cxn modelId="{7DED4142-9C3A-9F41-BF5E-C0898E6FCD90}" type="presParOf" srcId="{2D65D61A-65B3-4FA3-BA8B-0F60CE7CE13A}" destId="{EF0CB21F-6C9C-4EF8-B72C-9A028A6558CF}" srcOrd="2" destOrd="0" presId="urn:microsoft.com/office/officeart/2018/2/layout/IconVerticalSolidList"/>
    <dgm:cxn modelId="{D9488294-CCFA-0140-B46C-143D9670B61C}" type="presParOf" srcId="{2D65D61A-65B3-4FA3-BA8B-0F60CE7CE13A}" destId="{F3C0A613-30B1-41D0-8928-6AD9E65844D1}" srcOrd="3" destOrd="0" presId="urn:microsoft.com/office/officeart/2018/2/layout/IconVerticalSolidList"/>
    <dgm:cxn modelId="{E627A598-9EE9-9940-8F3F-ADFA6B6A8E2C}" type="presParOf" srcId="{2D65D61A-65B3-4FA3-BA8B-0F60CE7CE13A}" destId="{FA37FDA6-2AFD-431F-9EF5-05C782B90BA1}" srcOrd="4" destOrd="0" presId="urn:microsoft.com/office/officeart/2018/2/layout/IconVerticalSolidList"/>
    <dgm:cxn modelId="{CF10337A-CBB6-7345-82EA-D3D6D495E7EC}" type="presParOf" srcId="{7A82268F-E4B0-47AC-8CCC-865E06F2A94D}" destId="{ADDEB485-5C07-47DB-A7E5-AFDDF65F0AE2}" srcOrd="3" destOrd="0" presId="urn:microsoft.com/office/officeart/2018/2/layout/IconVerticalSolidList"/>
    <dgm:cxn modelId="{D0BE123E-B81F-2547-8755-15FA7C4CC83D}" type="presParOf" srcId="{7A82268F-E4B0-47AC-8CCC-865E06F2A94D}" destId="{703FF995-9CB4-4C41-A721-3047BB5C134A}" srcOrd="4" destOrd="0" presId="urn:microsoft.com/office/officeart/2018/2/layout/IconVerticalSolidList"/>
    <dgm:cxn modelId="{A7025DBA-9D0F-104C-B113-E0F04E858BBE}" type="presParOf" srcId="{703FF995-9CB4-4C41-A721-3047BB5C134A}" destId="{650A2B23-1A2D-4FEB-AB96-B81E76B2FCC8}" srcOrd="0" destOrd="0" presId="urn:microsoft.com/office/officeart/2018/2/layout/IconVerticalSolidList"/>
    <dgm:cxn modelId="{26F787C5-7A5C-3D49-9985-606EE58CBCF9}" type="presParOf" srcId="{703FF995-9CB4-4C41-A721-3047BB5C134A}" destId="{2D670F9E-FAEF-4E8C-972C-3BB3CF8BE884}" srcOrd="1" destOrd="0" presId="urn:microsoft.com/office/officeart/2018/2/layout/IconVerticalSolidList"/>
    <dgm:cxn modelId="{38D7FCE2-C3C5-ED40-9243-C14A7A706BB9}" type="presParOf" srcId="{703FF995-9CB4-4C41-A721-3047BB5C134A}" destId="{FB37DD3C-59C6-4C79-8B1A-0EDC9BCCC848}" srcOrd="2" destOrd="0" presId="urn:microsoft.com/office/officeart/2018/2/layout/IconVerticalSolidList"/>
    <dgm:cxn modelId="{9B02DCDE-F0F4-A74F-8C8E-B66C7563A46E}" type="presParOf" srcId="{703FF995-9CB4-4C41-A721-3047BB5C134A}" destId="{68275CF3-C50A-4749-A672-ABB210F03302}" srcOrd="3" destOrd="0" presId="urn:microsoft.com/office/officeart/2018/2/layout/IconVerticalSolidList"/>
    <dgm:cxn modelId="{536AF882-18B2-A14F-9AE0-22CB687A3CED}" type="presParOf" srcId="{703FF995-9CB4-4C41-A721-3047BB5C134A}" destId="{0DF07A7D-CABE-48AE-85AA-07C9B96C6415}" srcOrd="4" destOrd="0" presId="urn:microsoft.com/office/officeart/2018/2/layout/IconVerticalSolidList"/>
    <dgm:cxn modelId="{D7580446-D864-F641-BE30-7A7BB19A0097}" type="presParOf" srcId="{7A82268F-E4B0-47AC-8CCC-865E06F2A94D}" destId="{BC9BE87A-30A5-4E33-B42C-B3D0F5D3F012}" srcOrd="5" destOrd="0" presId="urn:microsoft.com/office/officeart/2018/2/layout/IconVerticalSolidList"/>
    <dgm:cxn modelId="{058BC555-E19D-4A45-8190-30BE3AF4A1E9}" type="presParOf" srcId="{7A82268F-E4B0-47AC-8CCC-865E06F2A94D}" destId="{FBC461C9-B186-44BD-96FC-029DD7D7BFBB}" srcOrd="6" destOrd="0" presId="urn:microsoft.com/office/officeart/2018/2/layout/IconVerticalSolidList"/>
    <dgm:cxn modelId="{09839A07-9893-4D44-9A4A-DAAD983D0CDC}" type="presParOf" srcId="{FBC461C9-B186-44BD-96FC-029DD7D7BFBB}" destId="{C7C8F545-B8D4-4820-B2BA-6E2955293841}" srcOrd="0" destOrd="0" presId="urn:microsoft.com/office/officeart/2018/2/layout/IconVerticalSolidList"/>
    <dgm:cxn modelId="{27DD57B3-1AC7-C34A-A5D9-6D5C5B6B1884}" type="presParOf" srcId="{FBC461C9-B186-44BD-96FC-029DD7D7BFBB}" destId="{694E2520-16AB-4E1F-8FF7-1481066923D1}" srcOrd="1" destOrd="0" presId="urn:microsoft.com/office/officeart/2018/2/layout/IconVerticalSolidList"/>
    <dgm:cxn modelId="{4BEB4B14-EC9D-554C-B936-0123350BA08C}" type="presParOf" srcId="{FBC461C9-B186-44BD-96FC-029DD7D7BFBB}" destId="{C77E723C-57B1-4459-AB0F-556451538502}" srcOrd="2" destOrd="0" presId="urn:microsoft.com/office/officeart/2018/2/layout/IconVerticalSolidList"/>
    <dgm:cxn modelId="{BC647497-7D7E-6448-8FDC-119B176FF25B}" type="presParOf" srcId="{FBC461C9-B186-44BD-96FC-029DD7D7BFBB}" destId="{4C12EBE0-7BB1-44C8-980A-A7894A495AD1}" srcOrd="3" destOrd="0" presId="urn:microsoft.com/office/officeart/2018/2/layout/IconVerticalSolidList"/>
    <dgm:cxn modelId="{CFB2011C-26F7-8F47-A29E-82EF32539138}" type="presParOf" srcId="{FBC461C9-B186-44BD-96FC-029DD7D7BFBB}" destId="{DFA3426A-87EB-4728-AA36-3FE804E140F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B475A-D5D9-4E43-9693-18B6A38DB9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B73538D-BE76-4E50-882C-A6971A7228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Stories</a:t>
          </a:r>
        </a:p>
      </dgm:t>
    </dgm:pt>
    <dgm:pt modelId="{D9667955-0CCA-48BC-B046-1C2B9A984722}" type="parTrans" cxnId="{B6D6E2BC-84F2-4DDB-A64F-782917EE3EE8}">
      <dgm:prSet/>
      <dgm:spPr/>
      <dgm:t>
        <a:bodyPr/>
        <a:lstStyle/>
        <a:p>
          <a:endParaRPr lang="en-US"/>
        </a:p>
      </dgm:t>
    </dgm:pt>
    <dgm:pt modelId="{7E48E04E-D068-4F7C-8DBD-0AEA4D31DB86}" type="sibTrans" cxnId="{B6D6E2BC-84F2-4DDB-A64F-782917EE3EE8}">
      <dgm:prSet/>
      <dgm:spPr/>
      <dgm:t>
        <a:bodyPr/>
        <a:lstStyle/>
        <a:p>
          <a:endParaRPr lang="en-US"/>
        </a:p>
      </dgm:t>
    </dgm:pt>
    <dgm:pt modelId="{F04CA369-761D-452D-B1D1-636D471EE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What have we been hearing?</a:t>
          </a:r>
        </a:p>
      </dgm:t>
    </dgm:pt>
    <dgm:pt modelId="{510BC171-A73E-4F08-B6F1-A8D0238B5335}" type="parTrans" cxnId="{1AE5973A-4612-4DA1-9B00-63DB8957A624}">
      <dgm:prSet/>
      <dgm:spPr/>
      <dgm:t>
        <a:bodyPr/>
        <a:lstStyle/>
        <a:p>
          <a:endParaRPr lang="en-US"/>
        </a:p>
      </dgm:t>
    </dgm:pt>
    <dgm:pt modelId="{C3559B87-B65E-4F65-B451-85AEF5347C04}" type="sibTrans" cxnId="{1AE5973A-4612-4DA1-9B00-63DB8957A624}">
      <dgm:prSet/>
      <dgm:spPr/>
      <dgm:t>
        <a:bodyPr/>
        <a:lstStyle/>
        <a:p>
          <a:endParaRPr lang="en-US"/>
        </a:p>
      </dgm:t>
    </dgm:pt>
    <dgm:pt modelId="{863CD005-2FF1-4C2D-9C74-62E8E644FF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Systems</a:t>
          </a:r>
          <a:endParaRPr lang="en-US" sz="2400" dirty="0"/>
        </a:p>
      </dgm:t>
    </dgm:pt>
    <dgm:pt modelId="{62FCCF73-CC7B-4BB5-B82B-DD1A64BF4783}" type="parTrans" cxnId="{39C857B0-96E1-468B-83B5-498362B527E1}">
      <dgm:prSet/>
      <dgm:spPr/>
      <dgm:t>
        <a:bodyPr/>
        <a:lstStyle/>
        <a:p>
          <a:endParaRPr lang="en-US"/>
        </a:p>
      </dgm:t>
    </dgm:pt>
    <dgm:pt modelId="{29130158-805E-480C-9175-AFF2EF3EC3F4}" type="sibTrans" cxnId="{39C857B0-96E1-468B-83B5-498362B527E1}">
      <dgm:prSet/>
      <dgm:spPr/>
      <dgm:t>
        <a:bodyPr/>
        <a:lstStyle/>
        <a:p>
          <a:endParaRPr lang="en-US"/>
        </a:p>
      </dgm:t>
    </dgm:pt>
    <dgm:pt modelId="{76F74EE2-72BC-4AD8-AFCF-4412886CA41E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dirty="0"/>
            <a:t>How all this stuff fit together?</a:t>
          </a:r>
        </a:p>
      </dgm:t>
    </dgm:pt>
    <dgm:pt modelId="{75A3B184-763C-4F95-9AD7-DCD8CC5641DF}" type="parTrans" cxnId="{96A37770-55D0-4667-9C2B-0F5D27B9AA41}">
      <dgm:prSet/>
      <dgm:spPr/>
      <dgm:t>
        <a:bodyPr/>
        <a:lstStyle/>
        <a:p>
          <a:endParaRPr lang="en-US"/>
        </a:p>
      </dgm:t>
    </dgm:pt>
    <dgm:pt modelId="{13BDB65D-9890-4AE5-9962-C4C20D63630D}" type="sibTrans" cxnId="{96A37770-55D0-4667-9C2B-0F5D27B9AA41}">
      <dgm:prSet/>
      <dgm:spPr/>
      <dgm:t>
        <a:bodyPr/>
        <a:lstStyle/>
        <a:p>
          <a:endParaRPr lang="en-US"/>
        </a:p>
      </dgm:t>
    </dgm:pt>
    <dgm:pt modelId="{E47109C5-4B63-471B-B21D-53F2CCB3C91B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="0" u="none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0" u="none" kern="1200" dirty="0">
            <a:latin typeface="Calibri" panose="020F0502020204030204"/>
            <a:ea typeface="+mn-ea"/>
            <a:cs typeface="+mn-cs"/>
          </a:endParaRPr>
        </a:p>
      </dgm:t>
    </dgm:pt>
    <dgm:pt modelId="{BE862DB8-E2CA-4187-9F5E-D4EEF6330F02}" type="parTrans" cxnId="{F23F6935-F1D2-46CF-91AB-E81CE88674DD}">
      <dgm:prSet/>
      <dgm:spPr/>
      <dgm:t>
        <a:bodyPr/>
        <a:lstStyle/>
        <a:p>
          <a:endParaRPr lang="en-US"/>
        </a:p>
      </dgm:t>
    </dgm:pt>
    <dgm:pt modelId="{8C6D2C68-F321-4D90-BD5C-5CE869E3BEBC}" type="sibTrans" cxnId="{F23F6935-F1D2-46CF-91AB-E81CE88674DD}">
      <dgm:prSet/>
      <dgm:spPr/>
      <dgm:t>
        <a:bodyPr/>
        <a:lstStyle/>
        <a:p>
          <a:endParaRPr lang="en-US"/>
        </a:p>
      </dgm:t>
    </dgm:pt>
    <dgm:pt modelId="{5010339E-F7EF-4443-A13B-1217FED4C994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b="0" u="none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gm:t>
    </dgm:pt>
    <dgm:pt modelId="{E294B8FC-ECAA-4E1E-8A31-32B8DE49010E}" type="sibTrans" cxnId="{C77D455C-D106-44C3-A62A-32087759CD16}">
      <dgm:prSet/>
      <dgm:spPr/>
      <dgm:t>
        <a:bodyPr/>
        <a:lstStyle/>
        <a:p>
          <a:endParaRPr lang="en-US"/>
        </a:p>
      </dgm:t>
    </dgm:pt>
    <dgm:pt modelId="{A549E287-E978-48C0-8BF4-70C9AEA40987}" type="parTrans" cxnId="{C77D455C-D106-44C3-A62A-32087759CD16}">
      <dgm:prSet/>
      <dgm:spPr/>
      <dgm:t>
        <a:bodyPr/>
        <a:lstStyle/>
        <a:p>
          <a:endParaRPr lang="en-US"/>
        </a:p>
      </dgm:t>
    </dgm:pt>
    <dgm:pt modelId="{0E3C8195-D28E-A040-85E2-743E59B4A2F1}">
      <dgm:prSet custT="1"/>
      <dgm:spPr/>
      <dgm:t>
        <a:bodyPr spcFirstLastPara="0" vert="horz" wrap="square" lIns="152400" tIns="76200" rIns="152400" bIns="76200" numCol="1" spcCol="1270" anchor="ctr" anchorCtr="0"/>
        <a:lstStyle/>
        <a:p>
          <a:pPr>
            <a:lnSpc>
              <a:spcPct val="100000"/>
            </a:lnSpc>
          </a:pPr>
          <a:r>
            <a:rPr lang="en-US" sz="2800" b="1" u="sng" baseline="0" dirty="0"/>
            <a:t>Stories</a:t>
          </a:r>
          <a:r>
            <a:rPr lang="en-US" sz="2800" b="1" u="sng" dirty="0"/>
            <a:t> </a:t>
          </a:r>
          <a:r>
            <a:rPr lang="en-US" sz="2800" b="1" u="sng" baseline="0" dirty="0"/>
            <a:t>Revisited</a:t>
          </a:r>
        </a:p>
      </dgm:t>
    </dgm:pt>
    <dgm:pt modelId="{5F2858A3-4B64-CE43-94E3-53932B49B3CF}" type="parTrans" cxnId="{74061B1E-EE56-D24E-92B3-5368A5127D64}">
      <dgm:prSet/>
      <dgm:spPr/>
      <dgm:t>
        <a:bodyPr/>
        <a:lstStyle/>
        <a:p>
          <a:endParaRPr lang="en-US"/>
        </a:p>
      </dgm:t>
    </dgm:pt>
    <dgm:pt modelId="{2CA54DE0-29DF-4B41-BE65-B6FB41594B4E}" type="sibTrans" cxnId="{74061B1E-EE56-D24E-92B3-5368A5127D64}">
      <dgm:prSet/>
      <dgm:spPr/>
      <dgm:t>
        <a:bodyPr/>
        <a:lstStyle/>
        <a:p>
          <a:endParaRPr lang="en-US"/>
        </a:p>
      </dgm:t>
    </dgm:pt>
    <dgm:pt modelId="{F2C9DFA3-E849-7041-A19E-C47EC014B2C3}">
      <dgm:prSet custT="1"/>
      <dgm:spPr/>
      <dgm:t>
        <a:bodyPr spcFirstLastPara="0" vert="horz" wrap="square" lIns="129540" tIns="64770" rIns="129540" bIns="64770" numCol="1" spcCol="1270" anchor="ctr" anchorCtr="0"/>
        <a:lstStyle/>
        <a:p>
          <a:pPr>
            <a:lnSpc>
              <a:spcPct val="100000"/>
            </a:lnSpc>
          </a:pPr>
          <a:r>
            <a:rPr lang="en-US" sz="2400" b="1" u="sng" kern="1200" dirty="0"/>
            <a:t>Responses to </a:t>
          </a:r>
          <a:r>
            <a:rPr lang="en-US" sz="2400" b="1" u="sng" kern="1200" dirty="0">
              <a:latin typeface="Calibri" panose="020F0502020204030204"/>
              <a:ea typeface="+mn-ea"/>
              <a:cs typeface="+mn-cs"/>
            </a:rPr>
            <a:t>stories</a:t>
          </a:r>
        </a:p>
      </dgm:t>
    </dgm:pt>
    <dgm:pt modelId="{3F4D1905-2806-A448-9F10-5FC1858AFFD5}" type="parTrans" cxnId="{B61BF443-3CC1-E541-9A23-C8CE67B17821}">
      <dgm:prSet/>
      <dgm:spPr/>
      <dgm:t>
        <a:bodyPr/>
        <a:lstStyle/>
        <a:p>
          <a:endParaRPr lang="en-US"/>
        </a:p>
      </dgm:t>
    </dgm:pt>
    <dgm:pt modelId="{61ECB466-CB6D-7A4D-A483-D995CCCDA649}" type="sibTrans" cxnId="{B61BF443-3CC1-E541-9A23-C8CE67B17821}">
      <dgm:prSet/>
      <dgm:spPr/>
      <dgm:t>
        <a:bodyPr/>
        <a:lstStyle/>
        <a:p>
          <a:endParaRPr lang="en-US"/>
        </a:p>
      </dgm:t>
    </dgm:pt>
    <dgm:pt modelId="{7A82268F-E4B0-47AC-8CCC-865E06F2A94D}" type="pres">
      <dgm:prSet presAssocID="{A3BB475A-D5D9-4E43-9693-18B6A38DB9DA}" presName="root" presStyleCnt="0">
        <dgm:presLayoutVars>
          <dgm:dir/>
          <dgm:resizeHandles val="exact"/>
        </dgm:presLayoutVars>
      </dgm:prSet>
      <dgm:spPr/>
    </dgm:pt>
    <dgm:pt modelId="{4D8DB4E5-7930-4F77-84FA-B6FBA9315457}" type="pres">
      <dgm:prSet presAssocID="{CB73538D-BE76-4E50-882C-A6971A7228EE}" presName="compNode" presStyleCnt="0"/>
      <dgm:spPr/>
    </dgm:pt>
    <dgm:pt modelId="{64211BDE-8850-4F88-8F2A-AA022AB8F2D7}" type="pres">
      <dgm:prSet presAssocID="{CB73538D-BE76-4E50-882C-A6971A7228EE}" presName="bgRect" presStyleLbl="bgShp" presStyleIdx="0" presStyleCnt="4"/>
      <dgm:spPr/>
    </dgm:pt>
    <dgm:pt modelId="{B3295B20-7D20-4591-B487-5062B87DCBAF}" type="pres">
      <dgm:prSet presAssocID="{CB73538D-BE76-4E50-882C-A6971A7228EE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3F34B8F0-4F61-4A06-943F-E4E45F1ABB8D}" type="pres">
      <dgm:prSet presAssocID="{CB73538D-BE76-4E50-882C-A6971A7228EE}" presName="spaceRect" presStyleCnt="0"/>
      <dgm:spPr/>
    </dgm:pt>
    <dgm:pt modelId="{BDD47479-A801-47AE-B202-286B6EC94A68}" type="pres">
      <dgm:prSet presAssocID="{CB73538D-BE76-4E50-882C-A6971A7228EE}" presName="parTx" presStyleLbl="revTx" presStyleIdx="0" presStyleCnt="8">
        <dgm:presLayoutVars>
          <dgm:chMax val="0"/>
          <dgm:chPref val="0"/>
        </dgm:presLayoutVars>
      </dgm:prSet>
      <dgm:spPr/>
    </dgm:pt>
    <dgm:pt modelId="{B6307DD2-F160-4F01-BD66-DB5A67E78FA1}" type="pres">
      <dgm:prSet presAssocID="{CB73538D-BE76-4E50-882C-A6971A7228EE}" presName="desTx" presStyleLbl="revTx" presStyleIdx="1" presStyleCnt="8">
        <dgm:presLayoutVars/>
      </dgm:prSet>
      <dgm:spPr/>
    </dgm:pt>
    <dgm:pt modelId="{8A25F8CF-1B10-4A5F-88F1-657C37E5C573}" type="pres">
      <dgm:prSet presAssocID="{7E48E04E-D068-4F7C-8DBD-0AEA4D31DB86}" presName="sibTrans" presStyleCnt="0"/>
      <dgm:spPr/>
    </dgm:pt>
    <dgm:pt modelId="{2D65D61A-65B3-4FA3-BA8B-0F60CE7CE13A}" type="pres">
      <dgm:prSet presAssocID="{863CD005-2FF1-4C2D-9C74-62E8E644FF4C}" presName="compNode" presStyleCnt="0"/>
      <dgm:spPr/>
    </dgm:pt>
    <dgm:pt modelId="{41EA5502-D6FF-4E05-93BE-CB8C81094FB2}" type="pres">
      <dgm:prSet presAssocID="{863CD005-2FF1-4C2D-9C74-62E8E644FF4C}" presName="bgRect" presStyleLbl="bgShp" presStyleIdx="1" presStyleCnt="4"/>
      <dgm:spPr/>
    </dgm:pt>
    <dgm:pt modelId="{15CE92FD-94DC-415B-ACD8-92618C92EAFA}" type="pres">
      <dgm:prSet presAssocID="{863CD005-2FF1-4C2D-9C74-62E8E644FF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F0CB21F-6C9C-4EF8-B72C-9A028A6558CF}" type="pres">
      <dgm:prSet presAssocID="{863CD005-2FF1-4C2D-9C74-62E8E644FF4C}" presName="spaceRect" presStyleCnt="0"/>
      <dgm:spPr/>
    </dgm:pt>
    <dgm:pt modelId="{F3C0A613-30B1-41D0-8928-6AD9E65844D1}" type="pres">
      <dgm:prSet presAssocID="{863CD005-2FF1-4C2D-9C74-62E8E644FF4C}" presName="parTx" presStyleLbl="revTx" presStyleIdx="2" presStyleCnt="8">
        <dgm:presLayoutVars>
          <dgm:chMax val="0"/>
          <dgm:chPref val="0"/>
        </dgm:presLayoutVars>
      </dgm:prSet>
      <dgm:spPr/>
    </dgm:pt>
    <dgm:pt modelId="{FA37FDA6-2AFD-431F-9EF5-05C782B90BA1}" type="pres">
      <dgm:prSet presAssocID="{863CD005-2FF1-4C2D-9C74-62E8E644FF4C}" presName="desTx" presStyleLbl="revTx" presStyleIdx="3" presStyleCnt="8">
        <dgm:presLayoutVars/>
      </dgm:prSet>
      <dgm:spPr/>
    </dgm:pt>
    <dgm:pt modelId="{ADDEB485-5C07-47DB-A7E5-AFDDF65F0AE2}" type="pres">
      <dgm:prSet presAssocID="{29130158-805E-480C-9175-AFF2EF3EC3F4}" presName="sibTrans" presStyleCnt="0"/>
      <dgm:spPr/>
    </dgm:pt>
    <dgm:pt modelId="{703FF995-9CB4-4C41-A721-3047BB5C134A}" type="pres">
      <dgm:prSet presAssocID="{E47109C5-4B63-471B-B21D-53F2CCB3C91B}" presName="compNode" presStyleCnt="0"/>
      <dgm:spPr/>
    </dgm:pt>
    <dgm:pt modelId="{650A2B23-1A2D-4FEB-AB96-B81E76B2FCC8}" type="pres">
      <dgm:prSet presAssocID="{E47109C5-4B63-471B-B21D-53F2CCB3C91B}" presName="bgRect" presStyleLbl="bgShp" presStyleIdx="2" presStyleCnt="4"/>
      <dgm:spPr/>
    </dgm:pt>
    <dgm:pt modelId="{2D670F9E-FAEF-4E8C-972C-3BB3CF8BE884}" type="pres">
      <dgm:prSet presAssocID="{E47109C5-4B63-471B-B21D-53F2CCB3C9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37DD3C-59C6-4C79-8B1A-0EDC9BCCC848}" type="pres">
      <dgm:prSet presAssocID="{E47109C5-4B63-471B-B21D-53F2CCB3C91B}" presName="spaceRect" presStyleCnt="0"/>
      <dgm:spPr/>
    </dgm:pt>
    <dgm:pt modelId="{68275CF3-C50A-4749-A672-ABB210F03302}" type="pres">
      <dgm:prSet presAssocID="{E47109C5-4B63-471B-B21D-53F2CCB3C91B}" presName="parTx" presStyleLbl="revTx" presStyleIdx="4" presStyleCnt="8">
        <dgm:presLayoutVars>
          <dgm:chMax val="0"/>
          <dgm:chPref val="0"/>
        </dgm:presLayoutVars>
      </dgm:prSet>
      <dgm:spPr/>
    </dgm:pt>
    <dgm:pt modelId="{0DF07A7D-CABE-48AE-85AA-07C9B96C6415}" type="pres">
      <dgm:prSet presAssocID="{E47109C5-4B63-471B-B21D-53F2CCB3C91B}" presName="desTx" presStyleLbl="revTx" presStyleIdx="5" presStyleCnt="8">
        <dgm:presLayoutVars/>
      </dgm:prSet>
      <dgm:spPr/>
    </dgm:pt>
    <dgm:pt modelId="{BC9BE87A-30A5-4E33-B42C-B3D0F5D3F012}" type="pres">
      <dgm:prSet presAssocID="{8C6D2C68-F321-4D90-BD5C-5CE869E3BEBC}" presName="sibTrans" presStyleCnt="0"/>
      <dgm:spPr/>
    </dgm:pt>
    <dgm:pt modelId="{FBC461C9-B186-44BD-96FC-029DD7D7BFBB}" type="pres">
      <dgm:prSet presAssocID="{0E3C8195-D28E-A040-85E2-743E59B4A2F1}" presName="compNode" presStyleCnt="0"/>
      <dgm:spPr/>
    </dgm:pt>
    <dgm:pt modelId="{C7C8F545-B8D4-4820-B2BA-6E2955293841}" type="pres">
      <dgm:prSet presAssocID="{0E3C8195-D28E-A040-85E2-743E59B4A2F1}" presName="bgRect" presStyleLbl="bgShp" presStyleIdx="3" presStyleCnt="4"/>
      <dgm:spPr/>
    </dgm:pt>
    <dgm:pt modelId="{694E2520-16AB-4E1F-8FF7-1481066923D1}" type="pres">
      <dgm:prSet presAssocID="{0E3C8195-D28E-A040-85E2-743E59B4A2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7E723C-57B1-4459-AB0F-556451538502}" type="pres">
      <dgm:prSet presAssocID="{0E3C8195-D28E-A040-85E2-743E59B4A2F1}" presName="spaceRect" presStyleCnt="0"/>
      <dgm:spPr/>
    </dgm:pt>
    <dgm:pt modelId="{4C12EBE0-7BB1-44C8-980A-A7894A495AD1}" type="pres">
      <dgm:prSet presAssocID="{0E3C8195-D28E-A040-85E2-743E59B4A2F1}" presName="parTx" presStyleLbl="revTx" presStyleIdx="6" presStyleCnt="8">
        <dgm:presLayoutVars>
          <dgm:chMax val="0"/>
          <dgm:chPref val="0"/>
        </dgm:presLayoutVars>
      </dgm:prSet>
      <dgm:spPr/>
    </dgm:pt>
    <dgm:pt modelId="{DFA3426A-87EB-4728-AA36-3FE804E140F8}" type="pres">
      <dgm:prSet presAssocID="{0E3C8195-D28E-A040-85E2-743E59B4A2F1}" presName="desTx" presStyleLbl="revTx" presStyleIdx="7" presStyleCnt="8">
        <dgm:presLayoutVars/>
      </dgm:prSet>
      <dgm:spPr/>
    </dgm:pt>
  </dgm:ptLst>
  <dgm:cxnLst>
    <dgm:cxn modelId="{74061B1E-EE56-D24E-92B3-5368A5127D64}" srcId="{A3BB475A-D5D9-4E43-9693-18B6A38DB9DA}" destId="{0E3C8195-D28E-A040-85E2-743E59B4A2F1}" srcOrd="3" destOrd="0" parTransId="{5F2858A3-4B64-CE43-94E3-53932B49B3CF}" sibTransId="{2CA54DE0-29DF-4B41-BE65-B6FB41594B4E}"/>
    <dgm:cxn modelId="{0E068828-5F42-F34D-A4A6-CF89BF7B53FC}" type="presOf" srcId="{CB73538D-BE76-4E50-882C-A6971A7228EE}" destId="{BDD47479-A801-47AE-B202-286B6EC94A68}" srcOrd="0" destOrd="0" presId="urn:microsoft.com/office/officeart/2018/2/layout/IconVerticalSolidList"/>
    <dgm:cxn modelId="{F23F6935-F1D2-46CF-91AB-E81CE88674DD}" srcId="{A3BB475A-D5D9-4E43-9693-18B6A38DB9DA}" destId="{E47109C5-4B63-471B-B21D-53F2CCB3C91B}" srcOrd="2" destOrd="0" parTransId="{BE862DB8-E2CA-4187-9F5E-D4EEF6330F02}" sibTransId="{8C6D2C68-F321-4D90-BD5C-5CE869E3BEBC}"/>
    <dgm:cxn modelId="{1AE5973A-4612-4DA1-9B00-63DB8957A624}" srcId="{CB73538D-BE76-4E50-882C-A6971A7228EE}" destId="{F04CA369-761D-452D-B1D1-636D471EEA0E}" srcOrd="0" destOrd="0" parTransId="{510BC171-A73E-4F08-B6F1-A8D0238B5335}" sibTransId="{C3559B87-B65E-4F65-B451-85AEF5347C04}"/>
    <dgm:cxn modelId="{B61BF443-3CC1-E541-9A23-C8CE67B17821}" srcId="{0E3C8195-D28E-A040-85E2-743E59B4A2F1}" destId="{F2C9DFA3-E849-7041-A19E-C47EC014B2C3}" srcOrd="0" destOrd="0" parTransId="{3F4D1905-2806-A448-9F10-5FC1858AFFD5}" sibTransId="{61ECB466-CB6D-7A4D-A483-D995CCCDA649}"/>
    <dgm:cxn modelId="{F1B5E949-BB98-BB49-8B58-FAB638300DE3}" type="presOf" srcId="{F2C9DFA3-E849-7041-A19E-C47EC014B2C3}" destId="{DFA3426A-87EB-4728-AA36-3FE804E140F8}" srcOrd="0" destOrd="0" presId="urn:microsoft.com/office/officeart/2018/2/layout/IconVerticalSolidList"/>
    <dgm:cxn modelId="{C77D455C-D106-44C3-A62A-32087759CD16}" srcId="{E47109C5-4B63-471B-B21D-53F2CCB3C91B}" destId="{5010339E-F7EF-4443-A13B-1217FED4C994}" srcOrd="0" destOrd="0" parTransId="{A549E287-E978-48C0-8BF4-70C9AEA40987}" sibTransId="{E294B8FC-ECAA-4E1E-8A31-32B8DE49010E}"/>
    <dgm:cxn modelId="{D3B5E16A-AA11-084F-9B33-94E73B5D2132}" type="presOf" srcId="{863CD005-2FF1-4C2D-9C74-62E8E644FF4C}" destId="{F3C0A613-30B1-41D0-8928-6AD9E65844D1}" srcOrd="0" destOrd="0" presId="urn:microsoft.com/office/officeart/2018/2/layout/IconVerticalSolidList"/>
    <dgm:cxn modelId="{96A37770-55D0-4667-9C2B-0F5D27B9AA41}" srcId="{863CD005-2FF1-4C2D-9C74-62E8E644FF4C}" destId="{76F74EE2-72BC-4AD8-AFCF-4412886CA41E}" srcOrd="0" destOrd="0" parTransId="{75A3B184-763C-4F95-9AD7-DCD8CC5641DF}" sibTransId="{13BDB65D-9890-4AE5-9962-C4C20D63630D}"/>
    <dgm:cxn modelId="{D2504A98-116A-B440-9200-B9D038B6E01D}" type="presOf" srcId="{E47109C5-4B63-471B-B21D-53F2CCB3C91B}" destId="{68275CF3-C50A-4749-A672-ABB210F03302}" srcOrd="0" destOrd="0" presId="urn:microsoft.com/office/officeart/2018/2/layout/IconVerticalSolidList"/>
    <dgm:cxn modelId="{39C857B0-96E1-468B-83B5-498362B527E1}" srcId="{A3BB475A-D5D9-4E43-9693-18B6A38DB9DA}" destId="{863CD005-2FF1-4C2D-9C74-62E8E644FF4C}" srcOrd="1" destOrd="0" parTransId="{62FCCF73-CC7B-4BB5-B82B-DD1A64BF4783}" sibTransId="{29130158-805E-480C-9175-AFF2EF3EC3F4}"/>
    <dgm:cxn modelId="{77ABB6B4-D771-2D4F-BB5E-D02AAE17BB63}" type="presOf" srcId="{76F74EE2-72BC-4AD8-AFCF-4412886CA41E}" destId="{FA37FDA6-2AFD-431F-9EF5-05C782B90BA1}" srcOrd="0" destOrd="0" presId="urn:microsoft.com/office/officeart/2018/2/layout/IconVerticalSolidList"/>
    <dgm:cxn modelId="{B6D6E2BC-84F2-4DDB-A64F-782917EE3EE8}" srcId="{A3BB475A-D5D9-4E43-9693-18B6A38DB9DA}" destId="{CB73538D-BE76-4E50-882C-A6971A7228EE}" srcOrd="0" destOrd="0" parTransId="{D9667955-0CCA-48BC-B046-1C2B9A984722}" sibTransId="{7E48E04E-D068-4F7C-8DBD-0AEA4D31DB86}"/>
    <dgm:cxn modelId="{118EEDBE-D7CE-DB44-8882-6839E218D93C}" type="presOf" srcId="{A3BB475A-D5D9-4E43-9693-18B6A38DB9DA}" destId="{7A82268F-E4B0-47AC-8CCC-865E06F2A94D}" srcOrd="0" destOrd="0" presId="urn:microsoft.com/office/officeart/2018/2/layout/IconVerticalSolidList"/>
    <dgm:cxn modelId="{839A54D3-0DC3-E343-B114-55D4E6949C4C}" type="presOf" srcId="{F04CA369-761D-452D-B1D1-636D471EEA0E}" destId="{B6307DD2-F160-4F01-BD66-DB5A67E78FA1}" srcOrd="0" destOrd="0" presId="urn:microsoft.com/office/officeart/2018/2/layout/IconVerticalSolidList"/>
    <dgm:cxn modelId="{F26C67D8-2116-224E-AE3D-665A8404AE98}" type="presOf" srcId="{5010339E-F7EF-4443-A13B-1217FED4C994}" destId="{0DF07A7D-CABE-48AE-85AA-07C9B96C6415}" srcOrd="0" destOrd="0" presId="urn:microsoft.com/office/officeart/2018/2/layout/IconVerticalSolidList"/>
    <dgm:cxn modelId="{26F8DAFE-C1E8-CC4E-936A-C49726D2C579}" type="presOf" srcId="{0E3C8195-D28E-A040-85E2-743E59B4A2F1}" destId="{4C12EBE0-7BB1-44C8-980A-A7894A495AD1}" srcOrd="0" destOrd="0" presId="urn:microsoft.com/office/officeart/2018/2/layout/IconVerticalSolidList"/>
    <dgm:cxn modelId="{2E50DB02-B808-6342-BEF2-6A7B4F1BCD8A}" type="presParOf" srcId="{7A82268F-E4B0-47AC-8CCC-865E06F2A94D}" destId="{4D8DB4E5-7930-4F77-84FA-B6FBA9315457}" srcOrd="0" destOrd="0" presId="urn:microsoft.com/office/officeart/2018/2/layout/IconVerticalSolidList"/>
    <dgm:cxn modelId="{4D26C3FB-0E8F-044D-BF14-514C8C3F8EA1}" type="presParOf" srcId="{4D8DB4E5-7930-4F77-84FA-B6FBA9315457}" destId="{64211BDE-8850-4F88-8F2A-AA022AB8F2D7}" srcOrd="0" destOrd="0" presId="urn:microsoft.com/office/officeart/2018/2/layout/IconVerticalSolidList"/>
    <dgm:cxn modelId="{EB732C96-41E7-1E4B-98D9-621745862487}" type="presParOf" srcId="{4D8DB4E5-7930-4F77-84FA-B6FBA9315457}" destId="{B3295B20-7D20-4591-B487-5062B87DCBAF}" srcOrd="1" destOrd="0" presId="urn:microsoft.com/office/officeart/2018/2/layout/IconVerticalSolidList"/>
    <dgm:cxn modelId="{A4E001E3-8699-D640-99D8-F406FEB61000}" type="presParOf" srcId="{4D8DB4E5-7930-4F77-84FA-B6FBA9315457}" destId="{3F34B8F0-4F61-4A06-943F-E4E45F1ABB8D}" srcOrd="2" destOrd="0" presId="urn:microsoft.com/office/officeart/2018/2/layout/IconVerticalSolidList"/>
    <dgm:cxn modelId="{E82274C1-000B-5140-B454-0BA952DF86D8}" type="presParOf" srcId="{4D8DB4E5-7930-4F77-84FA-B6FBA9315457}" destId="{BDD47479-A801-47AE-B202-286B6EC94A68}" srcOrd="3" destOrd="0" presId="urn:microsoft.com/office/officeart/2018/2/layout/IconVerticalSolidList"/>
    <dgm:cxn modelId="{CEB5100F-E700-3F42-B838-E548D9E56AA5}" type="presParOf" srcId="{4D8DB4E5-7930-4F77-84FA-B6FBA9315457}" destId="{B6307DD2-F160-4F01-BD66-DB5A67E78FA1}" srcOrd="4" destOrd="0" presId="urn:microsoft.com/office/officeart/2018/2/layout/IconVerticalSolidList"/>
    <dgm:cxn modelId="{C2EAF882-E754-E546-BF86-85780D999A74}" type="presParOf" srcId="{7A82268F-E4B0-47AC-8CCC-865E06F2A94D}" destId="{8A25F8CF-1B10-4A5F-88F1-657C37E5C573}" srcOrd="1" destOrd="0" presId="urn:microsoft.com/office/officeart/2018/2/layout/IconVerticalSolidList"/>
    <dgm:cxn modelId="{B793FDEF-5038-BA47-9D49-547EB1B1F64D}" type="presParOf" srcId="{7A82268F-E4B0-47AC-8CCC-865E06F2A94D}" destId="{2D65D61A-65B3-4FA3-BA8B-0F60CE7CE13A}" srcOrd="2" destOrd="0" presId="urn:microsoft.com/office/officeart/2018/2/layout/IconVerticalSolidList"/>
    <dgm:cxn modelId="{0FDB7BBF-57DC-594B-A198-97E378EFD72E}" type="presParOf" srcId="{2D65D61A-65B3-4FA3-BA8B-0F60CE7CE13A}" destId="{41EA5502-D6FF-4E05-93BE-CB8C81094FB2}" srcOrd="0" destOrd="0" presId="urn:microsoft.com/office/officeart/2018/2/layout/IconVerticalSolidList"/>
    <dgm:cxn modelId="{C9248ABB-C1E7-9641-9AE5-B7FE8BBA596B}" type="presParOf" srcId="{2D65D61A-65B3-4FA3-BA8B-0F60CE7CE13A}" destId="{15CE92FD-94DC-415B-ACD8-92618C92EAFA}" srcOrd="1" destOrd="0" presId="urn:microsoft.com/office/officeart/2018/2/layout/IconVerticalSolidList"/>
    <dgm:cxn modelId="{7DED4142-9C3A-9F41-BF5E-C0898E6FCD90}" type="presParOf" srcId="{2D65D61A-65B3-4FA3-BA8B-0F60CE7CE13A}" destId="{EF0CB21F-6C9C-4EF8-B72C-9A028A6558CF}" srcOrd="2" destOrd="0" presId="urn:microsoft.com/office/officeart/2018/2/layout/IconVerticalSolidList"/>
    <dgm:cxn modelId="{D9488294-CCFA-0140-B46C-143D9670B61C}" type="presParOf" srcId="{2D65D61A-65B3-4FA3-BA8B-0F60CE7CE13A}" destId="{F3C0A613-30B1-41D0-8928-6AD9E65844D1}" srcOrd="3" destOrd="0" presId="urn:microsoft.com/office/officeart/2018/2/layout/IconVerticalSolidList"/>
    <dgm:cxn modelId="{E627A598-9EE9-9940-8F3F-ADFA6B6A8E2C}" type="presParOf" srcId="{2D65D61A-65B3-4FA3-BA8B-0F60CE7CE13A}" destId="{FA37FDA6-2AFD-431F-9EF5-05C782B90BA1}" srcOrd="4" destOrd="0" presId="urn:microsoft.com/office/officeart/2018/2/layout/IconVerticalSolidList"/>
    <dgm:cxn modelId="{CF10337A-CBB6-7345-82EA-D3D6D495E7EC}" type="presParOf" srcId="{7A82268F-E4B0-47AC-8CCC-865E06F2A94D}" destId="{ADDEB485-5C07-47DB-A7E5-AFDDF65F0AE2}" srcOrd="3" destOrd="0" presId="urn:microsoft.com/office/officeart/2018/2/layout/IconVerticalSolidList"/>
    <dgm:cxn modelId="{D0BE123E-B81F-2547-8755-15FA7C4CC83D}" type="presParOf" srcId="{7A82268F-E4B0-47AC-8CCC-865E06F2A94D}" destId="{703FF995-9CB4-4C41-A721-3047BB5C134A}" srcOrd="4" destOrd="0" presId="urn:microsoft.com/office/officeart/2018/2/layout/IconVerticalSolidList"/>
    <dgm:cxn modelId="{A7025DBA-9D0F-104C-B113-E0F04E858BBE}" type="presParOf" srcId="{703FF995-9CB4-4C41-A721-3047BB5C134A}" destId="{650A2B23-1A2D-4FEB-AB96-B81E76B2FCC8}" srcOrd="0" destOrd="0" presId="urn:microsoft.com/office/officeart/2018/2/layout/IconVerticalSolidList"/>
    <dgm:cxn modelId="{26F787C5-7A5C-3D49-9985-606EE58CBCF9}" type="presParOf" srcId="{703FF995-9CB4-4C41-A721-3047BB5C134A}" destId="{2D670F9E-FAEF-4E8C-972C-3BB3CF8BE884}" srcOrd="1" destOrd="0" presId="urn:microsoft.com/office/officeart/2018/2/layout/IconVerticalSolidList"/>
    <dgm:cxn modelId="{38D7FCE2-C3C5-ED40-9243-C14A7A706BB9}" type="presParOf" srcId="{703FF995-9CB4-4C41-A721-3047BB5C134A}" destId="{FB37DD3C-59C6-4C79-8B1A-0EDC9BCCC848}" srcOrd="2" destOrd="0" presId="urn:microsoft.com/office/officeart/2018/2/layout/IconVerticalSolidList"/>
    <dgm:cxn modelId="{9B02DCDE-F0F4-A74F-8C8E-B66C7563A46E}" type="presParOf" srcId="{703FF995-9CB4-4C41-A721-3047BB5C134A}" destId="{68275CF3-C50A-4749-A672-ABB210F03302}" srcOrd="3" destOrd="0" presId="urn:microsoft.com/office/officeart/2018/2/layout/IconVerticalSolidList"/>
    <dgm:cxn modelId="{536AF882-18B2-A14F-9AE0-22CB687A3CED}" type="presParOf" srcId="{703FF995-9CB4-4C41-A721-3047BB5C134A}" destId="{0DF07A7D-CABE-48AE-85AA-07C9B96C6415}" srcOrd="4" destOrd="0" presId="urn:microsoft.com/office/officeart/2018/2/layout/IconVerticalSolidList"/>
    <dgm:cxn modelId="{D7580446-D864-F641-BE30-7A7BB19A0097}" type="presParOf" srcId="{7A82268F-E4B0-47AC-8CCC-865E06F2A94D}" destId="{BC9BE87A-30A5-4E33-B42C-B3D0F5D3F012}" srcOrd="5" destOrd="0" presId="urn:microsoft.com/office/officeart/2018/2/layout/IconVerticalSolidList"/>
    <dgm:cxn modelId="{058BC555-E19D-4A45-8190-30BE3AF4A1E9}" type="presParOf" srcId="{7A82268F-E4B0-47AC-8CCC-865E06F2A94D}" destId="{FBC461C9-B186-44BD-96FC-029DD7D7BFBB}" srcOrd="6" destOrd="0" presId="urn:microsoft.com/office/officeart/2018/2/layout/IconVerticalSolidList"/>
    <dgm:cxn modelId="{09839A07-9893-4D44-9A4A-DAAD983D0CDC}" type="presParOf" srcId="{FBC461C9-B186-44BD-96FC-029DD7D7BFBB}" destId="{C7C8F545-B8D4-4820-B2BA-6E2955293841}" srcOrd="0" destOrd="0" presId="urn:microsoft.com/office/officeart/2018/2/layout/IconVerticalSolidList"/>
    <dgm:cxn modelId="{27DD57B3-1AC7-C34A-A5D9-6D5C5B6B1884}" type="presParOf" srcId="{FBC461C9-B186-44BD-96FC-029DD7D7BFBB}" destId="{694E2520-16AB-4E1F-8FF7-1481066923D1}" srcOrd="1" destOrd="0" presId="urn:microsoft.com/office/officeart/2018/2/layout/IconVerticalSolidList"/>
    <dgm:cxn modelId="{4BEB4B14-EC9D-554C-B936-0123350BA08C}" type="presParOf" srcId="{FBC461C9-B186-44BD-96FC-029DD7D7BFBB}" destId="{C77E723C-57B1-4459-AB0F-556451538502}" srcOrd="2" destOrd="0" presId="urn:microsoft.com/office/officeart/2018/2/layout/IconVerticalSolidList"/>
    <dgm:cxn modelId="{BC647497-7D7E-6448-8FDC-119B176FF25B}" type="presParOf" srcId="{FBC461C9-B186-44BD-96FC-029DD7D7BFBB}" destId="{4C12EBE0-7BB1-44C8-980A-A7894A495AD1}" srcOrd="3" destOrd="0" presId="urn:microsoft.com/office/officeart/2018/2/layout/IconVerticalSolidList"/>
    <dgm:cxn modelId="{CFB2011C-26F7-8F47-A29E-82EF32539138}" type="presParOf" srcId="{FBC461C9-B186-44BD-96FC-029DD7D7BFBB}" destId="{DFA3426A-87EB-4728-AA36-3FE804E140F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11BDE-8850-4F88-8F2A-AA022AB8F2D7}">
      <dsp:nvSpPr>
        <dsp:cNvPr id="0" name=""/>
        <dsp:cNvSpPr/>
      </dsp:nvSpPr>
      <dsp:spPr>
        <a:xfrm>
          <a:off x="0" y="3887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5B20-7D20-4591-B487-5062B87DCBAF}">
      <dsp:nvSpPr>
        <dsp:cNvPr id="0" name=""/>
        <dsp:cNvSpPr/>
      </dsp:nvSpPr>
      <dsp:spPr>
        <a:xfrm>
          <a:off x="273730" y="207489"/>
          <a:ext cx="497692" cy="4976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7479-A801-47AE-B202-286B6EC94A68}">
      <dsp:nvSpPr>
        <dsp:cNvPr id="0" name=""/>
        <dsp:cNvSpPr/>
      </dsp:nvSpPr>
      <dsp:spPr>
        <a:xfrm>
          <a:off x="1045153" y="3887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Stories</a:t>
          </a:r>
        </a:p>
      </dsp:txBody>
      <dsp:txXfrm>
        <a:off x="1045153" y="3887"/>
        <a:ext cx="2931121" cy="904895"/>
      </dsp:txXfrm>
    </dsp:sp>
    <dsp:sp modelId="{B6307DD2-F160-4F01-BD66-DB5A67E78FA1}">
      <dsp:nvSpPr>
        <dsp:cNvPr id="0" name=""/>
        <dsp:cNvSpPr/>
      </dsp:nvSpPr>
      <dsp:spPr>
        <a:xfrm>
          <a:off x="3976275" y="3887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have we been hearing?</a:t>
          </a:r>
        </a:p>
      </dsp:txBody>
      <dsp:txXfrm>
        <a:off x="3976275" y="3887"/>
        <a:ext cx="2536306" cy="904895"/>
      </dsp:txXfrm>
    </dsp:sp>
    <dsp:sp modelId="{41EA5502-D6FF-4E05-93BE-CB8C81094FB2}">
      <dsp:nvSpPr>
        <dsp:cNvPr id="0" name=""/>
        <dsp:cNvSpPr/>
      </dsp:nvSpPr>
      <dsp:spPr>
        <a:xfrm>
          <a:off x="0" y="1135006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E92FD-94DC-415B-ACD8-92618C92EAFA}">
      <dsp:nvSpPr>
        <dsp:cNvPr id="0" name=""/>
        <dsp:cNvSpPr/>
      </dsp:nvSpPr>
      <dsp:spPr>
        <a:xfrm>
          <a:off x="273730" y="1338608"/>
          <a:ext cx="497692" cy="497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A613-30B1-41D0-8928-6AD9E65844D1}">
      <dsp:nvSpPr>
        <dsp:cNvPr id="0" name=""/>
        <dsp:cNvSpPr/>
      </dsp:nvSpPr>
      <dsp:spPr>
        <a:xfrm>
          <a:off x="1045153" y="1135006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Systems</a:t>
          </a:r>
          <a:endParaRPr lang="en-US" sz="2400" kern="1200" dirty="0"/>
        </a:p>
      </dsp:txBody>
      <dsp:txXfrm>
        <a:off x="1045153" y="1135006"/>
        <a:ext cx="2931121" cy="904895"/>
      </dsp:txXfrm>
    </dsp:sp>
    <dsp:sp modelId="{FA37FDA6-2AFD-431F-9EF5-05C782B90BA1}">
      <dsp:nvSpPr>
        <dsp:cNvPr id="0" name=""/>
        <dsp:cNvSpPr/>
      </dsp:nvSpPr>
      <dsp:spPr>
        <a:xfrm>
          <a:off x="3976275" y="1135006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all this stuff fit together?</a:t>
          </a:r>
        </a:p>
      </dsp:txBody>
      <dsp:txXfrm>
        <a:off x="3976275" y="1135006"/>
        <a:ext cx="2536306" cy="904895"/>
      </dsp:txXfrm>
    </dsp:sp>
    <dsp:sp modelId="{650A2B23-1A2D-4FEB-AB96-B81E76B2FCC8}">
      <dsp:nvSpPr>
        <dsp:cNvPr id="0" name=""/>
        <dsp:cNvSpPr/>
      </dsp:nvSpPr>
      <dsp:spPr>
        <a:xfrm>
          <a:off x="0" y="2266125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0F9E-FAEF-4E8C-972C-3BB3CF8BE884}">
      <dsp:nvSpPr>
        <dsp:cNvPr id="0" name=""/>
        <dsp:cNvSpPr/>
      </dsp:nvSpPr>
      <dsp:spPr>
        <a:xfrm>
          <a:off x="273730" y="2469727"/>
          <a:ext cx="497692" cy="4976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75CF3-C50A-4749-A672-ABB210F03302}">
      <dsp:nvSpPr>
        <dsp:cNvPr id="0" name=""/>
        <dsp:cNvSpPr/>
      </dsp:nvSpPr>
      <dsp:spPr>
        <a:xfrm>
          <a:off x="1045153" y="2266125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0" u="none" kern="1200" dirty="0">
            <a:latin typeface="Calibri" panose="020F0502020204030204"/>
            <a:ea typeface="+mn-ea"/>
            <a:cs typeface="+mn-cs"/>
          </a:endParaRPr>
        </a:p>
      </dsp:txBody>
      <dsp:txXfrm>
        <a:off x="1045153" y="2266125"/>
        <a:ext cx="2931121" cy="904895"/>
      </dsp:txXfrm>
    </dsp:sp>
    <dsp:sp modelId="{0DF07A7D-CABE-48AE-85AA-07C9B96C6415}">
      <dsp:nvSpPr>
        <dsp:cNvPr id="0" name=""/>
        <dsp:cNvSpPr/>
      </dsp:nvSpPr>
      <dsp:spPr>
        <a:xfrm>
          <a:off x="3976275" y="2266125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sp:txBody>
      <dsp:txXfrm>
        <a:off x="3976275" y="2266125"/>
        <a:ext cx="2536306" cy="904895"/>
      </dsp:txXfrm>
    </dsp:sp>
    <dsp:sp modelId="{C7C8F545-B8D4-4820-B2BA-6E2955293841}">
      <dsp:nvSpPr>
        <dsp:cNvPr id="0" name=""/>
        <dsp:cNvSpPr/>
      </dsp:nvSpPr>
      <dsp:spPr>
        <a:xfrm>
          <a:off x="0" y="3397244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E2520-16AB-4E1F-8FF7-1481066923D1}">
      <dsp:nvSpPr>
        <dsp:cNvPr id="0" name=""/>
        <dsp:cNvSpPr/>
      </dsp:nvSpPr>
      <dsp:spPr>
        <a:xfrm>
          <a:off x="273730" y="3600846"/>
          <a:ext cx="497692" cy="4976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2EBE0-7BB1-44C8-980A-A7894A495AD1}">
      <dsp:nvSpPr>
        <dsp:cNvPr id="0" name=""/>
        <dsp:cNvSpPr/>
      </dsp:nvSpPr>
      <dsp:spPr>
        <a:xfrm>
          <a:off x="1045153" y="3397244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Stories</a:t>
          </a:r>
          <a:r>
            <a:rPr lang="en-US" sz="2800" kern="1200" dirty="0"/>
            <a:t> </a:t>
          </a:r>
          <a:r>
            <a:rPr lang="en-US" sz="2800" kern="1200" baseline="0" dirty="0"/>
            <a:t>Revisited</a:t>
          </a:r>
        </a:p>
      </dsp:txBody>
      <dsp:txXfrm>
        <a:off x="1045153" y="3397244"/>
        <a:ext cx="2931121" cy="904895"/>
      </dsp:txXfrm>
    </dsp:sp>
    <dsp:sp modelId="{DFA3426A-87EB-4728-AA36-3FE804E140F8}">
      <dsp:nvSpPr>
        <dsp:cNvPr id="0" name=""/>
        <dsp:cNvSpPr/>
      </dsp:nvSpPr>
      <dsp:spPr>
        <a:xfrm>
          <a:off x="3976275" y="3397244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Responses to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stories</a:t>
          </a:r>
        </a:p>
      </dsp:txBody>
      <dsp:txXfrm>
        <a:off x="3976275" y="3397244"/>
        <a:ext cx="2536306" cy="904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11BDE-8850-4F88-8F2A-AA022AB8F2D7}">
      <dsp:nvSpPr>
        <dsp:cNvPr id="0" name=""/>
        <dsp:cNvSpPr/>
      </dsp:nvSpPr>
      <dsp:spPr>
        <a:xfrm>
          <a:off x="0" y="3887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5B20-7D20-4591-B487-5062B87DCBAF}">
      <dsp:nvSpPr>
        <dsp:cNvPr id="0" name=""/>
        <dsp:cNvSpPr/>
      </dsp:nvSpPr>
      <dsp:spPr>
        <a:xfrm>
          <a:off x="273730" y="207489"/>
          <a:ext cx="497692" cy="4976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7479-A801-47AE-B202-286B6EC94A68}">
      <dsp:nvSpPr>
        <dsp:cNvPr id="0" name=""/>
        <dsp:cNvSpPr/>
      </dsp:nvSpPr>
      <dsp:spPr>
        <a:xfrm>
          <a:off x="1045153" y="3887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Stories</a:t>
          </a:r>
        </a:p>
      </dsp:txBody>
      <dsp:txXfrm>
        <a:off x="1045153" y="3887"/>
        <a:ext cx="2931121" cy="904895"/>
      </dsp:txXfrm>
    </dsp:sp>
    <dsp:sp modelId="{B6307DD2-F160-4F01-BD66-DB5A67E78FA1}">
      <dsp:nvSpPr>
        <dsp:cNvPr id="0" name=""/>
        <dsp:cNvSpPr/>
      </dsp:nvSpPr>
      <dsp:spPr>
        <a:xfrm>
          <a:off x="3976275" y="3887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have we been hearing?</a:t>
          </a:r>
        </a:p>
      </dsp:txBody>
      <dsp:txXfrm>
        <a:off x="3976275" y="3887"/>
        <a:ext cx="2536306" cy="904895"/>
      </dsp:txXfrm>
    </dsp:sp>
    <dsp:sp modelId="{41EA5502-D6FF-4E05-93BE-CB8C81094FB2}">
      <dsp:nvSpPr>
        <dsp:cNvPr id="0" name=""/>
        <dsp:cNvSpPr/>
      </dsp:nvSpPr>
      <dsp:spPr>
        <a:xfrm>
          <a:off x="0" y="1135006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E92FD-94DC-415B-ACD8-92618C92EAFA}">
      <dsp:nvSpPr>
        <dsp:cNvPr id="0" name=""/>
        <dsp:cNvSpPr/>
      </dsp:nvSpPr>
      <dsp:spPr>
        <a:xfrm>
          <a:off x="273730" y="1338608"/>
          <a:ext cx="497692" cy="497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A613-30B1-41D0-8928-6AD9E65844D1}">
      <dsp:nvSpPr>
        <dsp:cNvPr id="0" name=""/>
        <dsp:cNvSpPr/>
      </dsp:nvSpPr>
      <dsp:spPr>
        <a:xfrm>
          <a:off x="1045153" y="1135006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/>
            <a:t>Systems</a:t>
          </a:r>
          <a:endParaRPr lang="en-US" sz="2400" b="1" u="sng" kern="1200" dirty="0"/>
        </a:p>
      </dsp:txBody>
      <dsp:txXfrm>
        <a:off x="1045153" y="1135006"/>
        <a:ext cx="2931121" cy="904895"/>
      </dsp:txXfrm>
    </dsp:sp>
    <dsp:sp modelId="{FA37FDA6-2AFD-431F-9EF5-05C782B90BA1}">
      <dsp:nvSpPr>
        <dsp:cNvPr id="0" name=""/>
        <dsp:cNvSpPr/>
      </dsp:nvSpPr>
      <dsp:spPr>
        <a:xfrm>
          <a:off x="3976275" y="1135006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How all this stuff fit together?</a:t>
          </a:r>
        </a:p>
      </dsp:txBody>
      <dsp:txXfrm>
        <a:off x="3976275" y="1135006"/>
        <a:ext cx="2536306" cy="904895"/>
      </dsp:txXfrm>
    </dsp:sp>
    <dsp:sp modelId="{650A2B23-1A2D-4FEB-AB96-B81E76B2FCC8}">
      <dsp:nvSpPr>
        <dsp:cNvPr id="0" name=""/>
        <dsp:cNvSpPr/>
      </dsp:nvSpPr>
      <dsp:spPr>
        <a:xfrm>
          <a:off x="0" y="2266125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0F9E-FAEF-4E8C-972C-3BB3CF8BE884}">
      <dsp:nvSpPr>
        <dsp:cNvPr id="0" name=""/>
        <dsp:cNvSpPr/>
      </dsp:nvSpPr>
      <dsp:spPr>
        <a:xfrm>
          <a:off x="273730" y="2469727"/>
          <a:ext cx="497692" cy="4976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75CF3-C50A-4749-A672-ABB210F03302}">
      <dsp:nvSpPr>
        <dsp:cNvPr id="0" name=""/>
        <dsp:cNvSpPr/>
      </dsp:nvSpPr>
      <dsp:spPr>
        <a:xfrm>
          <a:off x="1045153" y="2266125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0" u="none" kern="1200" dirty="0">
            <a:latin typeface="Calibri" panose="020F0502020204030204"/>
            <a:ea typeface="+mn-ea"/>
            <a:cs typeface="+mn-cs"/>
          </a:endParaRPr>
        </a:p>
      </dsp:txBody>
      <dsp:txXfrm>
        <a:off x="1045153" y="2266125"/>
        <a:ext cx="2931121" cy="904895"/>
      </dsp:txXfrm>
    </dsp:sp>
    <dsp:sp modelId="{0DF07A7D-CABE-48AE-85AA-07C9B96C6415}">
      <dsp:nvSpPr>
        <dsp:cNvPr id="0" name=""/>
        <dsp:cNvSpPr/>
      </dsp:nvSpPr>
      <dsp:spPr>
        <a:xfrm>
          <a:off x="3976275" y="2266125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sp:txBody>
      <dsp:txXfrm>
        <a:off x="3976275" y="2266125"/>
        <a:ext cx="2536306" cy="904895"/>
      </dsp:txXfrm>
    </dsp:sp>
    <dsp:sp modelId="{C7C8F545-B8D4-4820-B2BA-6E2955293841}">
      <dsp:nvSpPr>
        <dsp:cNvPr id="0" name=""/>
        <dsp:cNvSpPr/>
      </dsp:nvSpPr>
      <dsp:spPr>
        <a:xfrm>
          <a:off x="0" y="3397244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E2520-16AB-4E1F-8FF7-1481066923D1}">
      <dsp:nvSpPr>
        <dsp:cNvPr id="0" name=""/>
        <dsp:cNvSpPr/>
      </dsp:nvSpPr>
      <dsp:spPr>
        <a:xfrm>
          <a:off x="273730" y="3600846"/>
          <a:ext cx="497692" cy="4976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2EBE0-7BB1-44C8-980A-A7894A495AD1}">
      <dsp:nvSpPr>
        <dsp:cNvPr id="0" name=""/>
        <dsp:cNvSpPr/>
      </dsp:nvSpPr>
      <dsp:spPr>
        <a:xfrm>
          <a:off x="1045153" y="3397244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Stories</a:t>
          </a:r>
          <a:r>
            <a:rPr lang="en-US" sz="2800" kern="1200" dirty="0"/>
            <a:t> </a:t>
          </a:r>
          <a:r>
            <a:rPr lang="en-US" sz="2800" kern="1200" baseline="0" dirty="0"/>
            <a:t>Revisited</a:t>
          </a:r>
        </a:p>
      </dsp:txBody>
      <dsp:txXfrm>
        <a:off x="1045153" y="3397244"/>
        <a:ext cx="2931121" cy="904895"/>
      </dsp:txXfrm>
    </dsp:sp>
    <dsp:sp modelId="{DFA3426A-87EB-4728-AA36-3FE804E140F8}">
      <dsp:nvSpPr>
        <dsp:cNvPr id="0" name=""/>
        <dsp:cNvSpPr/>
      </dsp:nvSpPr>
      <dsp:spPr>
        <a:xfrm>
          <a:off x="3976275" y="3397244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Responses to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stories</a:t>
          </a:r>
        </a:p>
      </dsp:txBody>
      <dsp:txXfrm>
        <a:off x="3976275" y="3397244"/>
        <a:ext cx="2536306" cy="904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11BDE-8850-4F88-8F2A-AA022AB8F2D7}">
      <dsp:nvSpPr>
        <dsp:cNvPr id="0" name=""/>
        <dsp:cNvSpPr/>
      </dsp:nvSpPr>
      <dsp:spPr>
        <a:xfrm>
          <a:off x="0" y="3887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5B20-7D20-4591-B487-5062B87DCBAF}">
      <dsp:nvSpPr>
        <dsp:cNvPr id="0" name=""/>
        <dsp:cNvSpPr/>
      </dsp:nvSpPr>
      <dsp:spPr>
        <a:xfrm>
          <a:off x="273730" y="207489"/>
          <a:ext cx="497692" cy="4976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7479-A801-47AE-B202-286B6EC94A68}">
      <dsp:nvSpPr>
        <dsp:cNvPr id="0" name=""/>
        <dsp:cNvSpPr/>
      </dsp:nvSpPr>
      <dsp:spPr>
        <a:xfrm>
          <a:off x="1045153" y="3887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Stories</a:t>
          </a:r>
        </a:p>
      </dsp:txBody>
      <dsp:txXfrm>
        <a:off x="1045153" y="3887"/>
        <a:ext cx="2931121" cy="904895"/>
      </dsp:txXfrm>
    </dsp:sp>
    <dsp:sp modelId="{B6307DD2-F160-4F01-BD66-DB5A67E78FA1}">
      <dsp:nvSpPr>
        <dsp:cNvPr id="0" name=""/>
        <dsp:cNvSpPr/>
      </dsp:nvSpPr>
      <dsp:spPr>
        <a:xfrm>
          <a:off x="3976275" y="3887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have we been hearing?</a:t>
          </a:r>
        </a:p>
      </dsp:txBody>
      <dsp:txXfrm>
        <a:off x="3976275" y="3887"/>
        <a:ext cx="2536306" cy="904895"/>
      </dsp:txXfrm>
    </dsp:sp>
    <dsp:sp modelId="{41EA5502-D6FF-4E05-93BE-CB8C81094FB2}">
      <dsp:nvSpPr>
        <dsp:cNvPr id="0" name=""/>
        <dsp:cNvSpPr/>
      </dsp:nvSpPr>
      <dsp:spPr>
        <a:xfrm>
          <a:off x="0" y="1135006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E92FD-94DC-415B-ACD8-92618C92EAFA}">
      <dsp:nvSpPr>
        <dsp:cNvPr id="0" name=""/>
        <dsp:cNvSpPr/>
      </dsp:nvSpPr>
      <dsp:spPr>
        <a:xfrm>
          <a:off x="273730" y="1338608"/>
          <a:ext cx="497692" cy="497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A613-30B1-41D0-8928-6AD9E65844D1}">
      <dsp:nvSpPr>
        <dsp:cNvPr id="0" name=""/>
        <dsp:cNvSpPr/>
      </dsp:nvSpPr>
      <dsp:spPr>
        <a:xfrm>
          <a:off x="1045153" y="1135006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Systems</a:t>
          </a:r>
          <a:endParaRPr lang="en-US" sz="2400" kern="1200" dirty="0"/>
        </a:p>
      </dsp:txBody>
      <dsp:txXfrm>
        <a:off x="1045153" y="1135006"/>
        <a:ext cx="2931121" cy="904895"/>
      </dsp:txXfrm>
    </dsp:sp>
    <dsp:sp modelId="{FA37FDA6-2AFD-431F-9EF5-05C782B90BA1}">
      <dsp:nvSpPr>
        <dsp:cNvPr id="0" name=""/>
        <dsp:cNvSpPr/>
      </dsp:nvSpPr>
      <dsp:spPr>
        <a:xfrm>
          <a:off x="3976275" y="1135006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all this stuff fit together?</a:t>
          </a:r>
        </a:p>
      </dsp:txBody>
      <dsp:txXfrm>
        <a:off x="3976275" y="1135006"/>
        <a:ext cx="2536306" cy="904895"/>
      </dsp:txXfrm>
    </dsp:sp>
    <dsp:sp modelId="{650A2B23-1A2D-4FEB-AB96-B81E76B2FCC8}">
      <dsp:nvSpPr>
        <dsp:cNvPr id="0" name=""/>
        <dsp:cNvSpPr/>
      </dsp:nvSpPr>
      <dsp:spPr>
        <a:xfrm>
          <a:off x="0" y="2266125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0F9E-FAEF-4E8C-972C-3BB3CF8BE884}">
      <dsp:nvSpPr>
        <dsp:cNvPr id="0" name=""/>
        <dsp:cNvSpPr/>
      </dsp:nvSpPr>
      <dsp:spPr>
        <a:xfrm>
          <a:off x="273730" y="2469727"/>
          <a:ext cx="497692" cy="4976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75CF3-C50A-4749-A672-ABB210F03302}">
      <dsp:nvSpPr>
        <dsp:cNvPr id="0" name=""/>
        <dsp:cNvSpPr/>
      </dsp:nvSpPr>
      <dsp:spPr>
        <a:xfrm>
          <a:off x="1045153" y="2266125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1" u="sng" kern="1200" dirty="0">
            <a:latin typeface="Calibri" panose="020F0502020204030204"/>
            <a:ea typeface="+mn-ea"/>
            <a:cs typeface="+mn-cs"/>
          </a:endParaRPr>
        </a:p>
      </dsp:txBody>
      <dsp:txXfrm>
        <a:off x="1045153" y="2266125"/>
        <a:ext cx="2931121" cy="904895"/>
      </dsp:txXfrm>
    </dsp:sp>
    <dsp:sp modelId="{0DF07A7D-CABE-48AE-85AA-07C9B96C6415}">
      <dsp:nvSpPr>
        <dsp:cNvPr id="0" name=""/>
        <dsp:cNvSpPr/>
      </dsp:nvSpPr>
      <dsp:spPr>
        <a:xfrm>
          <a:off x="3976275" y="2266125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sp:txBody>
      <dsp:txXfrm>
        <a:off x="3976275" y="2266125"/>
        <a:ext cx="2536306" cy="904895"/>
      </dsp:txXfrm>
    </dsp:sp>
    <dsp:sp modelId="{C7C8F545-B8D4-4820-B2BA-6E2955293841}">
      <dsp:nvSpPr>
        <dsp:cNvPr id="0" name=""/>
        <dsp:cNvSpPr/>
      </dsp:nvSpPr>
      <dsp:spPr>
        <a:xfrm>
          <a:off x="0" y="3397244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E2520-16AB-4E1F-8FF7-1481066923D1}">
      <dsp:nvSpPr>
        <dsp:cNvPr id="0" name=""/>
        <dsp:cNvSpPr/>
      </dsp:nvSpPr>
      <dsp:spPr>
        <a:xfrm>
          <a:off x="273730" y="3600846"/>
          <a:ext cx="497692" cy="4976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2EBE0-7BB1-44C8-980A-A7894A495AD1}">
      <dsp:nvSpPr>
        <dsp:cNvPr id="0" name=""/>
        <dsp:cNvSpPr/>
      </dsp:nvSpPr>
      <dsp:spPr>
        <a:xfrm>
          <a:off x="1045153" y="3397244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Stories</a:t>
          </a:r>
          <a:r>
            <a:rPr lang="en-US" sz="2800" kern="1200" dirty="0"/>
            <a:t> </a:t>
          </a:r>
          <a:r>
            <a:rPr lang="en-US" sz="2800" kern="1200" baseline="0" dirty="0"/>
            <a:t>Revisited</a:t>
          </a:r>
        </a:p>
      </dsp:txBody>
      <dsp:txXfrm>
        <a:off x="1045153" y="3397244"/>
        <a:ext cx="2931121" cy="904895"/>
      </dsp:txXfrm>
    </dsp:sp>
    <dsp:sp modelId="{DFA3426A-87EB-4728-AA36-3FE804E140F8}">
      <dsp:nvSpPr>
        <dsp:cNvPr id="0" name=""/>
        <dsp:cNvSpPr/>
      </dsp:nvSpPr>
      <dsp:spPr>
        <a:xfrm>
          <a:off x="3976275" y="3397244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Responses to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stories</a:t>
          </a:r>
        </a:p>
      </dsp:txBody>
      <dsp:txXfrm>
        <a:off x="3976275" y="3397244"/>
        <a:ext cx="2536306" cy="904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11BDE-8850-4F88-8F2A-AA022AB8F2D7}">
      <dsp:nvSpPr>
        <dsp:cNvPr id="0" name=""/>
        <dsp:cNvSpPr/>
      </dsp:nvSpPr>
      <dsp:spPr>
        <a:xfrm>
          <a:off x="0" y="3887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5B20-7D20-4591-B487-5062B87DCBAF}">
      <dsp:nvSpPr>
        <dsp:cNvPr id="0" name=""/>
        <dsp:cNvSpPr/>
      </dsp:nvSpPr>
      <dsp:spPr>
        <a:xfrm>
          <a:off x="273730" y="207489"/>
          <a:ext cx="497692" cy="4976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7479-A801-47AE-B202-286B6EC94A68}">
      <dsp:nvSpPr>
        <dsp:cNvPr id="0" name=""/>
        <dsp:cNvSpPr/>
      </dsp:nvSpPr>
      <dsp:spPr>
        <a:xfrm>
          <a:off x="1045153" y="3887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Stories</a:t>
          </a:r>
        </a:p>
      </dsp:txBody>
      <dsp:txXfrm>
        <a:off x="1045153" y="3887"/>
        <a:ext cx="2931121" cy="904895"/>
      </dsp:txXfrm>
    </dsp:sp>
    <dsp:sp modelId="{B6307DD2-F160-4F01-BD66-DB5A67E78FA1}">
      <dsp:nvSpPr>
        <dsp:cNvPr id="0" name=""/>
        <dsp:cNvSpPr/>
      </dsp:nvSpPr>
      <dsp:spPr>
        <a:xfrm>
          <a:off x="3976275" y="3887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have we been hearing?</a:t>
          </a:r>
        </a:p>
      </dsp:txBody>
      <dsp:txXfrm>
        <a:off x="3976275" y="3887"/>
        <a:ext cx="2536306" cy="904895"/>
      </dsp:txXfrm>
    </dsp:sp>
    <dsp:sp modelId="{41EA5502-D6FF-4E05-93BE-CB8C81094FB2}">
      <dsp:nvSpPr>
        <dsp:cNvPr id="0" name=""/>
        <dsp:cNvSpPr/>
      </dsp:nvSpPr>
      <dsp:spPr>
        <a:xfrm>
          <a:off x="0" y="1135006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E92FD-94DC-415B-ACD8-92618C92EAFA}">
      <dsp:nvSpPr>
        <dsp:cNvPr id="0" name=""/>
        <dsp:cNvSpPr/>
      </dsp:nvSpPr>
      <dsp:spPr>
        <a:xfrm>
          <a:off x="273730" y="1338608"/>
          <a:ext cx="497692" cy="497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A613-30B1-41D0-8928-6AD9E65844D1}">
      <dsp:nvSpPr>
        <dsp:cNvPr id="0" name=""/>
        <dsp:cNvSpPr/>
      </dsp:nvSpPr>
      <dsp:spPr>
        <a:xfrm>
          <a:off x="1045153" y="1135006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8" tIns="95768" rIns="95768" bIns="957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Systems</a:t>
          </a:r>
          <a:endParaRPr lang="en-US" sz="2400" kern="1200" dirty="0"/>
        </a:p>
      </dsp:txBody>
      <dsp:txXfrm>
        <a:off x="1045153" y="1135006"/>
        <a:ext cx="2931121" cy="904895"/>
      </dsp:txXfrm>
    </dsp:sp>
    <dsp:sp modelId="{FA37FDA6-2AFD-431F-9EF5-05C782B90BA1}">
      <dsp:nvSpPr>
        <dsp:cNvPr id="0" name=""/>
        <dsp:cNvSpPr/>
      </dsp:nvSpPr>
      <dsp:spPr>
        <a:xfrm>
          <a:off x="3976275" y="1135006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all this stuff fit together?</a:t>
          </a:r>
        </a:p>
      </dsp:txBody>
      <dsp:txXfrm>
        <a:off x="3976275" y="1135006"/>
        <a:ext cx="2536306" cy="904895"/>
      </dsp:txXfrm>
    </dsp:sp>
    <dsp:sp modelId="{650A2B23-1A2D-4FEB-AB96-B81E76B2FCC8}">
      <dsp:nvSpPr>
        <dsp:cNvPr id="0" name=""/>
        <dsp:cNvSpPr/>
      </dsp:nvSpPr>
      <dsp:spPr>
        <a:xfrm>
          <a:off x="0" y="2266125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0F9E-FAEF-4E8C-972C-3BB3CF8BE884}">
      <dsp:nvSpPr>
        <dsp:cNvPr id="0" name=""/>
        <dsp:cNvSpPr/>
      </dsp:nvSpPr>
      <dsp:spPr>
        <a:xfrm>
          <a:off x="273730" y="2469727"/>
          <a:ext cx="497692" cy="4976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75CF3-C50A-4749-A672-ABB210F03302}">
      <dsp:nvSpPr>
        <dsp:cNvPr id="0" name=""/>
        <dsp:cNvSpPr/>
      </dsp:nvSpPr>
      <dsp:spPr>
        <a:xfrm>
          <a:off x="1045153" y="2266125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>
              <a:latin typeface="Calibri" panose="020F0502020204030204"/>
              <a:ea typeface="+mn-ea"/>
              <a:cs typeface="+mn-cs"/>
            </a:rPr>
            <a:t>Steps</a:t>
          </a:r>
          <a:endParaRPr lang="en-US" sz="2200" b="0" u="none" kern="1200" dirty="0">
            <a:latin typeface="Calibri" panose="020F0502020204030204"/>
            <a:ea typeface="+mn-ea"/>
            <a:cs typeface="+mn-cs"/>
          </a:endParaRPr>
        </a:p>
      </dsp:txBody>
      <dsp:txXfrm>
        <a:off x="1045153" y="2266125"/>
        <a:ext cx="2931121" cy="904895"/>
      </dsp:txXfrm>
    </dsp:sp>
    <dsp:sp modelId="{0DF07A7D-CABE-48AE-85AA-07C9B96C6415}">
      <dsp:nvSpPr>
        <dsp:cNvPr id="0" name=""/>
        <dsp:cNvSpPr/>
      </dsp:nvSpPr>
      <dsp:spPr>
        <a:xfrm>
          <a:off x="3976275" y="2266125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Calibri" panose="020F0502020204030204"/>
              <a:ea typeface="+mn-ea"/>
              <a:cs typeface="+mn-cs"/>
            </a:rPr>
            <a:t>A simple plan forward</a:t>
          </a:r>
        </a:p>
      </dsp:txBody>
      <dsp:txXfrm>
        <a:off x="3976275" y="2266125"/>
        <a:ext cx="2536306" cy="904895"/>
      </dsp:txXfrm>
    </dsp:sp>
    <dsp:sp modelId="{C7C8F545-B8D4-4820-B2BA-6E2955293841}">
      <dsp:nvSpPr>
        <dsp:cNvPr id="0" name=""/>
        <dsp:cNvSpPr/>
      </dsp:nvSpPr>
      <dsp:spPr>
        <a:xfrm>
          <a:off x="0" y="3397244"/>
          <a:ext cx="6513603" cy="9048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E2520-16AB-4E1F-8FF7-1481066923D1}">
      <dsp:nvSpPr>
        <dsp:cNvPr id="0" name=""/>
        <dsp:cNvSpPr/>
      </dsp:nvSpPr>
      <dsp:spPr>
        <a:xfrm>
          <a:off x="273730" y="3600846"/>
          <a:ext cx="497692" cy="4976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2EBE0-7BB1-44C8-980A-A7894A495AD1}">
      <dsp:nvSpPr>
        <dsp:cNvPr id="0" name=""/>
        <dsp:cNvSpPr/>
      </dsp:nvSpPr>
      <dsp:spPr>
        <a:xfrm>
          <a:off x="1045153" y="3397244"/>
          <a:ext cx="2931121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baseline="0" dirty="0"/>
            <a:t>Stories</a:t>
          </a:r>
          <a:r>
            <a:rPr lang="en-US" sz="2800" b="1" u="sng" kern="1200" dirty="0"/>
            <a:t> </a:t>
          </a:r>
          <a:r>
            <a:rPr lang="en-US" sz="2800" b="1" u="sng" kern="1200" baseline="0" dirty="0"/>
            <a:t>Revisited</a:t>
          </a:r>
        </a:p>
      </dsp:txBody>
      <dsp:txXfrm>
        <a:off x="1045153" y="3397244"/>
        <a:ext cx="2931121" cy="904895"/>
      </dsp:txXfrm>
    </dsp:sp>
    <dsp:sp modelId="{DFA3426A-87EB-4728-AA36-3FE804E140F8}">
      <dsp:nvSpPr>
        <dsp:cNvPr id="0" name=""/>
        <dsp:cNvSpPr/>
      </dsp:nvSpPr>
      <dsp:spPr>
        <a:xfrm>
          <a:off x="3976275" y="3397244"/>
          <a:ext cx="2536306" cy="90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Responses to </a:t>
          </a:r>
          <a:r>
            <a:rPr lang="en-US" sz="2400" b="1" u="sng" kern="1200" dirty="0">
              <a:latin typeface="Calibri" panose="020F0502020204030204"/>
              <a:ea typeface="+mn-ea"/>
              <a:cs typeface="+mn-cs"/>
            </a:rPr>
            <a:t>stories</a:t>
          </a:r>
        </a:p>
      </dsp:txBody>
      <dsp:txXfrm>
        <a:off x="3976275" y="3397244"/>
        <a:ext cx="2536306" cy="904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1E80-C2C5-5940-AD55-79D63AA5085B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8C60A-5C14-174B-B6FE-E90D6CE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2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EE16-F622-564C-8625-3D286669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EAA7D-5B85-4E4E-B52E-251321B91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2F3A9-9D0E-874C-B3E3-5178DBC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91BE-251A-A744-B06B-73E38381FF92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E8568-0071-1244-8536-D3D91988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679-E6EC-0241-B7D1-819A8C81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7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334-1FE9-8246-89C6-128A5125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497FA-F11D-0D48-8784-55D0DBAA1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6EE0D-6D78-6748-967C-31E676BC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205-61F9-6641-9D68-759280277988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9A86F-1997-3B4B-B756-B3212861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D377-2C80-7A41-A3EE-4CD7F011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0BC66-0F0C-B044-9F68-C4D0617E3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D4663-CAF3-E249-BA04-4943F8E7B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3599-7820-9140-974F-50759B13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61EA-1776-6041-890C-16439468B809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A38B4-BD10-B54B-ADCC-4D3B374A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8857-7A65-F64F-A225-45223485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8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A9E-91BE-7D46-9244-3E96922C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1D59-07C2-E841-AFFD-388CE3205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A7384-FF3B-1E4D-A3BE-0C5AF696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40A0-26A8-C040-B3D9-AE822A1539A9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7597C-72AB-FA43-8BF3-048FC405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C5459-45A9-9444-A379-DB15BDBD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E097-2976-4242-B742-EF22C601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3C35D-B5E7-724B-A746-0FBCE04B0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18D5-0B5D-FE48-9759-B87538D3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DD9-FD54-3940-9BB5-EC0EC407C53A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D9E7-AEFB-9C49-BADB-17538A8B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3581-8FF7-B14F-A35B-34AF3F78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8F4F-4ADF-1449-8C4B-EE4751D9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0EB9A-BDF0-0A4F-AE58-4D37A4350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670F0-D0FD-CA4E-B9D6-B026394C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F3B99-6B8D-8C40-BDE8-A78E5F4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B263-3531-2B41-B233-ACFC15D30FCB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17AFC-9027-7B41-8C73-4412AA37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C5CC3-56BF-0244-B3A1-772C54C0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ED62-A768-014C-B21B-46CF9982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2AD8B-9046-9040-90B3-B14DAD60A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ECEE3-36CC-C847-8F0F-96AEE110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79331-5DEB-284C-82A1-26776154C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FA9E6-2C96-0643-BDA2-92A11EA18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1998-07DC-404E-A0B1-062397C5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A913-5200-FB4C-A205-9AB65C5B7914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64F9D-1387-FA46-AC6E-52A7F88D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87D83-9FE3-4845-909D-D1499E3C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7EC8-5EEE-F549-A370-1922F8A0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823DC-69C8-0248-809E-074FAD4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D256-735C-0149-85A0-39BC88C0FD4E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8AA9B-49CD-E345-B154-AFA94F12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DC96D-8669-8E40-A0A2-3E1E7816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8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C6AE9-A72F-ED48-9464-56C37CE6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AE75-FCD4-2846-B2D4-956589156F60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38B68-A3AA-0C49-8925-B393E0A1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7B373-B46B-D244-852A-8B3D999F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6B17-7B76-D441-B607-DEB69B8D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4DF4-15E3-0149-BCE9-2DB40C48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834F2-36B4-EA48-9424-500BD1FD2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7FB6B-7F64-DE4E-85ED-8C0C5E6D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5C95-DA48-CC43-92EF-C7C6CED0AC8F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1202D-F85E-A742-8007-44CC5EB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5F98-27F2-1140-8A46-0B4290FF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2017-7809-3540-8567-A507AE0F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EC280-817D-0649-9DD9-404A7FC99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47190-8072-8146-8B77-14207C29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679AC-AF01-984A-B495-8A80CED5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5073-3A0A-CB4E-B053-5FC690B64E84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2FF05-EC35-904F-A58B-5C6B89AB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VMA - Executing Tasks. Implementing Systems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AD987-F9C0-0541-965F-38A234BB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2F270-4F3A-5047-A669-9AD32549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189F-F8B9-5246-B3A2-5B912BDCC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C714-C09B-0241-81C8-0560989B5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B355-B864-3943-BF98-4D869036A560}" type="datetime1">
              <a:rPr lang="en-US" smtClean="0"/>
              <a:t>8/13/20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5B0B-FBE2-6946-9BE4-C8960F7E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FEDB-5F3F-FB42-A32F-72C1C8CF5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81FDFC-A0B1-7C43-8B99-0DE7063285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46657" y="4964427"/>
            <a:ext cx="2619375" cy="85725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FCFD3-E3BD-C64A-970B-31A4CF28037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71053" y="5927335"/>
            <a:ext cx="2486895" cy="7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ministryarchitects.com/product/online-engagement-diagnostic/?utm_source=ActiveCampaign&amp;utm_medium=email&amp;utm_content=Cultivating+Generosity+in+a+Season+of+Uncertainty&amp;utm_campaign=August+2020+Newslett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inistryarchitects.com/covid19/five-ideas-for-creating-a-virtual-mission-trip/" TargetMode="External"/><Relationship Id="rId13" Type="http://schemas.openxmlformats.org/officeDocument/2006/relationships/hyperlink" Target="https://ministryarchitects.com/covid19/five-ideas-for-how-to-sabbath-in-the-chaos/" TargetMode="External"/><Relationship Id="rId3" Type="http://schemas.openxmlformats.org/officeDocument/2006/relationships/hyperlink" Target="https://ministryarchitects.com/covid19/five-questions-to-ensure-volunteers-are-ready/" TargetMode="External"/><Relationship Id="rId7" Type="http://schemas.openxmlformats.org/officeDocument/2006/relationships/hyperlink" Target="https://ministryarchitects.com/covid19/5-tips-for-family-friendly-worship/" TargetMode="External"/><Relationship Id="rId12" Type="http://schemas.openxmlformats.org/officeDocument/2006/relationships/hyperlink" Target="https://ministryarchitects.com/covid19/prayer-lockdown/" TargetMode="External"/><Relationship Id="rId17" Type="http://schemas.openxmlformats.org/officeDocument/2006/relationships/hyperlink" Target="https://ministryarchitects.com/covid19/live-streaming-tips/" TargetMode="External"/><Relationship Id="rId2" Type="http://schemas.openxmlformats.org/officeDocument/2006/relationships/hyperlink" Target="https://ministryarchitects.com/covid19/" TargetMode="External"/><Relationship Id="rId16" Type="http://schemas.openxmlformats.org/officeDocument/2006/relationships/hyperlink" Target="https://ministryarchitects.com/covid19/virtual-ministry-to-with-you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istryarchitects.com/covid19/equipping-kids-to-participate-in-family-worship/" TargetMode="External"/><Relationship Id="rId11" Type="http://schemas.openxmlformats.org/officeDocument/2006/relationships/hyperlink" Target="https://ministryarchitects.com/covid19/five-ideas-for-working-from-home/" TargetMode="External"/><Relationship Id="rId5" Type="http://schemas.openxmlformats.org/officeDocument/2006/relationships/hyperlink" Target="https://ministryarchitects.com/covid19/questions-to-ask-before-re-opening-your-church-building/" TargetMode="External"/><Relationship Id="rId15" Type="http://schemas.openxmlformats.org/officeDocument/2006/relationships/hyperlink" Target="https://ministryarchitects.com/covid19/virtual-childrens-ministry-ideas/" TargetMode="External"/><Relationship Id="rId10" Type="http://schemas.openxmlformats.org/officeDocument/2006/relationships/hyperlink" Target="https://ministryarchitects.com/covid19/five-ideas-for-partnering-with-parents/" TargetMode="External"/><Relationship Id="rId4" Type="http://schemas.openxmlformats.org/officeDocument/2006/relationships/hyperlink" Target="https://ministryarchitects.com/covid19/questions-to-ensure-youre-prepared-for-families/" TargetMode="External"/><Relationship Id="rId9" Type="http://schemas.openxmlformats.org/officeDocument/2006/relationships/hyperlink" Target="https://ministryarchitects.com/covid19/five-tips-for-staying-resilient/" TargetMode="External"/><Relationship Id="rId14" Type="http://schemas.openxmlformats.org/officeDocument/2006/relationships/hyperlink" Target="https://ministryarchitects.com/covid19/five-virtual-worship-idea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0FA7-CF1B-4EF5-8005-D6448687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7" y="412359"/>
            <a:ext cx="6024133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100" dirty="0">
                <a:latin typeface="Arial Black" panose="020B0A04020102020204" pitchFamily="34" charset="0"/>
              </a:rPr>
              <a:t>Online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9AB02-4ABD-4DE6-BE41-87309AB9B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379" y="3429000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Avenir Next LT Pro" panose="020B0504020202020204" pitchFamily="34" charset="0"/>
              </a:rPr>
              <a:t>Moving from </a:t>
            </a:r>
            <a:r>
              <a:rPr lang="en-US" sz="2000" b="1" i="1" u="sng" dirty="0">
                <a:latin typeface="Avenir Next LT Pro" panose="020B0504020202020204" pitchFamily="34" charset="0"/>
              </a:rPr>
              <a:t>1000</a:t>
            </a:r>
            <a:r>
              <a:rPr lang="en-US" sz="2000" dirty="0">
                <a:latin typeface="Avenir Next LT Pro" panose="020B0504020202020204" pitchFamily="34" charset="0"/>
              </a:rPr>
              <a:t> competing priorities to </a:t>
            </a:r>
            <a:r>
              <a:rPr lang="en-US" sz="2000" b="1" i="1" u="sng" dirty="0">
                <a:latin typeface="Avenir Next LT Pro" panose="020B0504020202020204" pitchFamily="34" charset="0"/>
              </a:rPr>
              <a:t>ONE</a:t>
            </a:r>
            <a:r>
              <a:rPr lang="en-US" sz="2000" dirty="0">
                <a:latin typeface="Avenir Next LT Pro" panose="020B0504020202020204" pitchFamily="34" charset="0"/>
              </a:rPr>
              <a:t> clear plan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0A035-8EDB-4F37-9046-B4D7956A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5" r="2950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928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solidFill>
            <a:srgbClr val="7AA6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36" y="5547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3200" b="1" i="1" dirty="0"/>
              <a:t>Website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89BE0-42A2-314B-AADC-6A42B065E8AD}"/>
              </a:ext>
            </a:extLst>
          </p:cNvPr>
          <p:cNvSpPr txBox="1"/>
          <p:nvPr/>
        </p:nvSpPr>
        <p:spPr>
          <a:xfrm>
            <a:off x="6908425" y="1491223"/>
            <a:ext cx="551853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“Gateway to the Goodness”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Visually appealing  &amp; easy to navigate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Visitor focused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Offers clear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they need know to take that next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Supports processes &amp; calls to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Pertinent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system for management &amp;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Analytics &amp;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Visitors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 for COVID</a:t>
            </a:r>
          </a:p>
          <a:p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36" y="5547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3200" b="1" i="1" dirty="0"/>
              <a:t>Social Media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solidFill>
            <a:srgbClr val="7AA6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89BE0-42A2-314B-AADC-6A42B065E8AD}"/>
              </a:ext>
            </a:extLst>
          </p:cNvPr>
          <p:cNvSpPr txBox="1"/>
          <p:nvPr/>
        </p:nvSpPr>
        <p:spPr>
          <a:xfrm>
            <a:off x="6894812" y="1543042"/>
            <a:ext cx="551853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 &amp; Instagram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Designated Social Media Manager/Team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unique way for members to serve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Like, Share, Comment, Tag, 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Manages social media calendar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Creates content (3-4 posts a week to start)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Sermon clips (link to full message)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Infographics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Resources (host on website)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Stories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Celebrate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 Releases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8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36" y="3813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3200" b="1" i="1" dirty="0"/>
              <a:t>Online Experiences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VMA - Executing Tasks. Implementing Systems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solidFill>
            <a:srgbClr val="7AA6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89BE0-42A2-314B-AADC-6A42B065E8AD}"/>
              </a:ext>
            </a:extLst>
          </p:cNvPr>
          <p:cNvSpPr txBox="1"/>
          <p:nvPr/>
        </p:nvSpPr>
        <p:spPr>
          <a:xfrm>
            <a:off x="6848221" y="1358376"/>
            <a:ext cx="5518538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Worship (Live or Recorded)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Team (licensing, engagement, processes)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Facebook Live, Zoom, Church Online,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Sound, Lighting, Adequate Internet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Catered experience to online audience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Countdown, offering, announcements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Engagement while &amp; after viewing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Clear pathway to move beyond viewing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Beyond Worship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Groups, Classes, “Membership”,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Counting the right stuff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Concurrent views, Average watch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stuff we always counted (giving, decisions)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0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36" y="3813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3200" b="1" i="1" dirty="0"/>
              <a:t>Mobile Apps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VMA - Executing Tasks. Implementing Systems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solidFill>
            <a:srgbClr val="7AA6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247396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89BE0-42A2-314B-AADC-6A42B065E8AD}"/>
              </a:ext>
            </a:extLst>
          </p:cNvPr>
          <p:cNvSpPr txBox="1"/>
          <p:nvPr/>
        </p:nvSpPr>
        <p:spPr>
          <a:xfrm>
            <a:off x="6903048" y="1726193"/>
            <a:ext cx="551853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Puts it all at your fingertips….literally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Church App, </a:t>
            </a:r>
            <a:r>
              <a:rPr lang="en-US" dirty="0" err="1"/>
              <a:t>Pushpay</a:t>
            </a:r>
            <a:r>
              <a:rPr lang="en-US" dirty="0"/>
              <a:t>,  </a:t>
            </a:r>
            <a:r>
              <a:rPr lang="en-US" dirty="0" err="1"/>
              <a:t>ShareFaith</a:t>
            </a:r>
            <a:r>
              <a:rPr lang="en-US" dirty="0"/>
              <a:t>, </a:t>
            </a:r>
            <a:r>
              <a:rPr lang="en-US" dirty="0" err="1"/>
              <a:t>MinistryOne</a:t>
            </a:r>
            <a:r>
              <a:rPr lang="en-US" dirty="0"/>
              <a:t>, </a:t>
            </a:r>
            <a:r>
              <a:rPr lang="en-US" dirty="0" err="1"/>
              <a:t>theChurchbase</a:t>
            </a:r>
            <a:r>
              <a:rPr lang="en-US" dirty="0"/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features and more versatile than a simply a mobile version of your website.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3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86" y="183963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2800" b="1" dirty="0"/>
              <a:t>“</a:t>
            </a:r>
            <a:r>
              <a:rPr lang="en-US" sz="2800" b="1" i="1" dirty="0"/>
              <a:t>All things work together…”</a:t>
            </a:r>
            <a:endParaRPr lang="en-US" b="1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123298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0A12F-C97C-41F8-AD45-56259100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Our time together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7F100-9493-4680-9773-6043A0A08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962669"/>
              </p:ext>
            </p:extLst>
          </p:nvPr>
        </p:nvGraphicFramePr>
        <p:xfrm>
          <a:off x="5194300" y="470924"/>
          <a:ext cx="6513604" cy="43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11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1A64-AFA9-494C-9B0F-B8F97993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5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 Simple Plan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A25A-4DCA-3F44-9120-51FCD9E33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55" y="995411"/>
            <a:ext cx="10515600" cy="65405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Form a non-anxious competent team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Assess your current online engagement (digital ecosystem) posture</a:t>
            </a:r>
          </a:p>
          <a:p>
            <a:pPr lvl="1"/>
            <a:r>
              <a:rPr lang="en-US" dirty="0"/>
              <a:t>Do we have systems in place that are working?</a:t>
            </a:r>
          </a:p>
          <a:p>
            <a:pPr lvl="1"/>
            <a:r>
              <a:rPr lang="en-US" dirty="0"/>
              <a:t>What is our congregation and community experiencing?  What do they want/need?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Inventory your resources. Remember your context/calling.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Improve  what you are already doing. Pause what shouldn’t continue.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Dream - Determine your online engagement plan </a:t>
            </a:r>
          </a:p>
          <a:p>
            <a:pPr lvl="1"/>
            <a:r>
              <a:rPr lang="en-US" dirty="0"/>
              <a:t>What opportunities do we want to offer online now and in the future?</a:t>
            </a:r>
          </a:p>
          <a:p>
            <a:pPr lvl="1"/>
            <a:r>
              <a:rPr lang="en-US" dirty="0"/>
              <a:t>Determine clear milestones and hopeful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Implement the plan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Got back to #2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F4278-8AC0-9748-90FE-2CEF5A60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VMA - Executing Tasks. Implementing Systems </a:t>
            </a:r>
          </a:p>
        </p:txBody>
      </p:sp>
    </p:spTree>
    <p:extLst>
      <p:ext uri="{BB962C8B-B14F-4D97-AF65-F5344CB8AC3E}">
        <p14:creationId xmlns:p14="http://schemas.microsoft.com/office/powerpoint/2010/main" val="265161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1A64-AFA9-494C-9B0F-B8F97993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5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Online Engagement Diagnostic Tool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F4278-8AC0-9748-90FE-2CEF5A60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VMA - Executing Tasks. Implementing Systems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3E2B1-330B-2642-8854-0B1CF2483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2148"/>
            <a:ext cx="10515600" cy="7482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Take the Online Engagement Diagnostic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7486F-DD89-3B4A-87D0-BE5E13F67145}"/>
              </a:ext>
            </a:extLst>
          </p:cNvPr>
          <p:cNvSpPr txBox="1"/>
          <p:nvPr/>
        </p:nvSpPr>
        <p:spPr>
          <a:xfrm>
            <a:off x="6096000" y="1665852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Online Engagement Diagnostic will help you take the next steps toward a more sustainable, deeper-impact digital ministry. It takes approximately 10 minutes to complete and will provide an overview of strengths and challenges in your ministry.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0B8FB-3B0F-2247-8EEE-3B4F3A99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5" y="1665852"/>
            <a:ext cx="4478849" cy="29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0A12F-C97C-41F8-AD45-56259100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Our time together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7F100-9493-4680-9773-6043A0A08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789626"/>
              </p:ext>
            </p:extLst>
          </p:nvPr>
        </p:nvGraphicFramePr>
        <p:xfrm>
          <a:off x="5194300" y="470924"/>
          <a:ext cx="6513604" cy="43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2428-3407-2F41-9583-96137B44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Stories –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F575-C664-154E-B5B1-5016BA1F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119"/>
            <a:ext cx="10515600" cy="52332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”</a:t>
            </a:r>
            <a:r>
              <a:rPr lang="en-US" i="1" dirty="0"/>
              <a:t>We don’t get this tech stuff, but we want to.”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1" dirty="0"/>
              <a:t>The in-person opportunities with COVID restrictions is not what it used to be.”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1" dirty="0"/>
              <a:t>”We will not return to in-person gatherings until January 2021.”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i="1" dirty="0"/>
              <a:t>We conducted in-person worship and only 50% of our regular attendees returned.” </a:t>
            </a:r>
          </a:p>
          <a:p>
            <a:pPr marL="514350" indent="-514350">
              <a:buAutoNum type="arabicPeriod"/>
            </a:pPr>
            <a:r>
              <a:rPr lang="en-US" i="1" dirty="0"/>
              <a:t>“We have been offering online alternatives, but not sure how long we will need to. Definitely didn’t count on it being this long.”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/>
              <a:t>“Our online numbers are consistently dropping.”</a:t>
            </a:r>
          </a:p>
          <a:p>
            <a:pPr marL="514350" indent="-514350">
              <a:buAutoNum type="arabicPeriod"/>
            </a:pPr>
            <a:r>
              <a:rPr lang="en-US" i="1" dirty="0"/>
              <a:t>“We don’t know how to accurately measure how we are doing online. We aren’t sure what numbers matter.”</a:t>
            </a:r>
          </a:p>
          <a:p>
            <a:pPr marL="514350" indent="-514350">
              <a:buAutoNum type="arabicPeriod"/>
            </a:pPr>
            <a:r>
              <a:rPr lang="en-US" i="1" dirty="0"/>
              <a:t>”We want to grow in our online engagement.”</a:t>
            </a:r>
          </a:p>
          <a:p>
            <a:pPr marL="514350" indent="-514350">
              <a:buAutoNum type="arabicPeriod"/>
            </a:pPr>
            <a:r>
              <a:rPr lang="en-US" i="1" dirty="0"/>
              <a:t>“We want to get the online basics right.” </a:t>
            </a:r>
          </a:p>
          <a:p>
            <a:pPr marL="514350" indent="-514350">
              <a:buAutoNum type="arabicPeriod"/>
            </a:pPr>
            <a:r>
              <a:rPr lang="en-US" i="1" dirty="0"/>
              <a:t>”We have decided online is here to stay.”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AutoNum type="arabicPeriod"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723D9-2BCF-9F44-B91F-A9A14B81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0A12F-C97C-41F8-AD45-56259100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Our time together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7F100-9493-4680-9773-6043A0A08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79126"/>
              </p:ext>
            </p:extLst>
          </p:nvPr>
        </p:nvGraphicFramePr>
        <p:xfrm>
          <a:off x="5194300" y="470924"/>
          <a:ext cx="6513604" cy="43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70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3CC0-2CA1-4330-8104-7565CFA1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00" y="451940"/>
            <a:ext cx="10354512" cy="1905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Asking Questions, Getting tips</a:t>
            </a:r>
            <a:br>
              <a:rPr lang="en-US" dirty="0"/>
            </a:br>
            <a:r>
              <a:rPr lang="en-US" dirty="0">
                <a:hlinkClick r:id="rId2"/>
              </a:rPr>
              <a:t>https://ministryarchitects.com/covid19/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3628-9A85-49D9-A709-6237AE34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21" y="2143086"/>
            <a:ext cx="9905998" cy="3600804"/>
          </a:xfrm>
        </p:spPr>
        <p:txBody>
          <a:bodyPr numCol="2">
            <a:normAutofit fontScale="70000" lnSpcReduction="20000"/>
          </a:bodyPr>
          <a:lstStyle/>
          <a:p>
            <a:r>
              <a:rPr lang="en-US" b="1">
                <a:effectLst/>
                <a:hlinkClick r:id="rId3"/>
              </a:rPr>
              <a:t>FIVE QUESTIONS TO ENSURE VOLUNTEERS ARE READY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4"/>
              </a:rPr>
              <a:t>QUESTIONS TO ENSURE YOU’RE PREPARED FOR FAMILIES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5"/>
              </a:rPr>
              <a:t>QUESTIONS TO ASK BEFORE RE-OPENING YOUR CHURCH BUILDING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6"/>
              </a:rPr>
              <a:t>EQUIPPING KIDS TO PARTICIPATE IN FAMILY WORSHIP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7"/>
              </a:rPr>
              <a:t>FIVE TIPS FOR FAMILY FRIENDLY WORSHIP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8"/>
              </a:rPr>
              <a:t>FIVE IDEAS FOR CREATING A VIRTUAL MISSION TRIP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9"/>
              </a:rPr>
              <a:t>FIVE TIPS FOR STAYING RESILIENT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0"/>
              </a:rPr>
              <a:t>FIVE IDEAS FOR PARTNERING WITH PARENTS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1"/>
              </a:rPr>
              <a:t>FIVE IDEAS FOR WORKING FROM HOME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2"/>
              </a:rPr>
              <a:t>PRAYER – LOCKDOWN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3"/>
              </a:rPr>
              <a:t>FIVE IDEAS FOR HOW TO SABBATH IN THE CHAOS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4"/>
              </a:rPr>
              <a:t>FIVE VIRTUAL WORSHIP IDEAS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5"/>
              </a:rPr>
              <a:t>FIVE VIRTUAL CHILDREN’S MINISTRY IDEAS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6"/>
              </a:rPr>
              <a:t>FIVE VIRTUAL MINISTRY IDEAS FOR/WITH YOUTH</a:t>
            </a:r>
            <a:endParaRPr lang="en-US" b="1">
              <a:effectLst/>
            </a:endParaRPr>
          </a:p>
          <a:p>
            <a:r>
              <a:rPr lang="en-US" b="1">
                <a:effectLst/>
                <a:hlinkClick r:id="rId17"/>
              </a:rPr>
              <a:t>FIVE LIVE STREAMING TIPS</a:t>
            </a:r>
            <a:endParaRPr lang="en-US" b="1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5B746-56CA-F041-B40B-8A4AA597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6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0FA7-CF1B-4EF5-8005-D6448687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7" y="412359"/>
            <a:ext cx="6024133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100" dirty="0">
                <a:latin typeface="Arial Black" panose="020B0A04020102020204" pitchFamily="34" charset="0"/>
              </a:rPr>
              <a:t>Online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9AB02-4ABD-4DE6-BE41-87309AB9B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379" y="3429000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Avenir Next LT Pro" panose="020B0504020202020204" pitchFamily="34" charset="0"/>
              </a:rPr>
              <a:t>Moving from </a:t>
            </a:r>
            <a:r>
              <a:rPr lang="en-US" sz="2000" b="1" i="1" u="sng" dirty="0">
                <a:latin typeface="Avenir Next LT Pro" panose="020B0504020202020204" pitchFamily="34" charset="0"/>
              </a:rPr>
              <a:t>1000</a:t>
            </a:r>
            <a:r>
              <a:rPr lang="en-US" sz="2000" dirty="0">
                <a:latin typeface="Avenir Next LT Pro" panose="020B0504020202020204" pitchFamily="34" charset="0"/>
              </a:rPr>
              <a:t> competing priorities to </a:t>
            </a:r>
            <a:r>
              <a:rPr lang="en-US" sz="2000" b="1" i="1" u="sng" dirty="0">
                <a:latin typeface="Avenir Next LT Pro" panose="020B0504020202020204" pitchFamily="34" charset="0"/>
              </a:rPr>
              <a:t>ONE</a:t>
            </a:r>
            <a:r>
              <a:rPr lang="en-US" sz="2000" dirty="0">
                <a:latin typeface="Avenir Next LT Pro" panose="020B0504020202020204" pitchFamily="34" charset="0"/>
              </a:rPr>
              <a:t> clear plan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0A035-8EDB-4F37-9046-B4D7956A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5" r="2950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352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2428-3407-2F41-9583-96137B44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Stories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F575-C664-154E-B5B1-5016BA1F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119"/>
            <a:ext cx="10515600" cy="52332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”</a:t>
            </a:r>
            <a:r>
              <a:rPr lang="en-US" i="1" dirty="0"/>
              <a:t>We don’t get this tech stuff, but we want to.”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1" dirty="0"/>
              <a:t>The in-person opportunities with COVID restrictions is not what it used to be.”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1" dirty="0"/>
              <a:t>”We will not return to in-person gatherings until January 2021.”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i="1" dirty="0"/>
              <a:t>We conducted in-person worship and only 50% of our regular attendees returned.” </a:t>
            </a:r>
          </a:p>
          <a:p>
            <a:pPr marL="514350" indent="-514350">
              <a:buAutoNum type="arabicPeriod"/>
            </a:pPr>
            <a:r>
              <a:rPr lang="en-US" i="1" dirty="0"/>
              <a:t>“We have been offering online alternatives, but not sure how long we will need to. Definitely didn’t count on it being this long.”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/>
              <a:t>“Our online numbers are consistently dropping.”</a:t>
            </a:r>
          </a:p>
          <a:p>
            <a:pPr marL="514350" indent="-514350">
              <a:buAutoNum type="arabicPeriod"/>
            </a:pPr>
            <a:r>
              <a:rPr lang="en-US" i="1" dirty="0"/>
              <a:t>“We don’t know how to accurately measure how we are doing online. We aren’t sure what numbers matter.”</a:t>
            </a:r>
          </a:p>
          <a:p>
            <a:pPr marL="514350" indent="-514350">
              <a:buAutoNum type="arabicPeriod"/>
            </a:pPr>
            <a:r>
              <a:rPr lang="en-US" i="1" dirty="0"/>
              <a:t>”We want to grow in our online engagement.”</a:t>
            </a:r>
          </a:p>
          <a:p>
            <a:pPr marL="514350" indent="-514350">
              <a:buAutoNum type="arabicPeriod"/>
            </a:pPr>
            <a:r>
              <a:rPr lang="en-US" i="1" dirty="0"/>
              <a:t>“We want to get the online basics right.” </a:t>
            </a:r>
          </a:p>
          <a:p>
            <a:pPr marL="514350" indent="-514350">
              <a:buAutoNum type="arabicPeriod"/>
            </a:pPr>
            <a:r>
              <a:rPr lang="en-US" i="1" dirty="0"/>
              <a:t>”We have decided online is here to stay.”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AutoNum type="arabicPeriod"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723D9-2BCF-9F44-B91F-A9A14B81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7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0FA7-CF1B-4EF5-8005-D6448687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3" y="1122362"/>
            <a:ext cx="11393715" cy="33335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Online Engagement 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i="1" dirty="0">
                <a:latin typeface="Arial Black" panose="020B0A04020102020204" pitchFamily="34" charset="0"/>
              </a:rPr>
              <a:t> Faithfully SERVING our congregations and communities in an online context</a:t>
            </a:r>
            <a:br>
              <a:rPr lang="en-US" sz="4000" i="1" dirty="0">
                <a:latin typeface="Arial Black" panose="020B0A04020102020204" pitchFamily="34" charset="0"/>
              </a:rPr>
            </a:br>
            <a:br>
              <a:rPr lang="en-US" sz="4000" i="1" dirty="0">
                <a:latin typeface="Arial Black" panose="020B0A04020102020204" pitchFamily="34" charset="0"/>
              </a:rPr>
            </a:br>
            <a:r>
              <a:rPr lang="en-US" sz="2200" i="1" dirty="0">
                <a:latin typeface="Arial Black" panose="020B0A04020102020204" pitchFamily="34" charset="0"/>
              </a:rPr>
              <a:t>(Worship, Community, Mission, Learning, Resources, etc.)</a:t>
            </a:r>
            <a:endParaRPr lang="en-US" i="1" dirty="0">
              <a:latin typeface="Arial Black" panose="020B0A040201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BBF906-D427-304B-9AA6-394D3D3D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3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0A12F-C97C-41F8-AD45-56259100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Our time together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7F100-9493-4680-9773-6043A0A08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48816"/>
              </p:ext>
            </p:extLst>
          </p:nvPr>
        </p:nvGraphicFramePr>
        <p:xfrm>
          <a:off x="5194300" y="470924"/>
          <a:ext cx="6513604" cy="43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48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7EF02A-A030-4F48-892F-6F7F16BF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br>
              <a:rPr lang="en-US" sz="4800" dirty="0"/>
            </a:br>
            <a:r>
              <a:rPr lang="en-US" sz="4800" dirty="0"/>
              <a:t>SYSTEM = </a:t>
            </a:r>
            <a:r>
              <a:rPr lang="en-US" sz="4800" i="1" dirty="0"/>
              <a:t>People + Technology +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B9848-A09A-7F4B-B345-1AB497381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829" y="4276787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i="1" dirty="0">
                <a:solidFill>
                  <a:schemeClr val="tx1"/>
                </a:solidFill>
              </a:rPr>
              <a:t>Widgets don’t produce results….SYSTEMS do.”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16A0C-C34B-EB41-B535-A7CC83E0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4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125" y="272393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Digital Ecosystem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204222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525" y="553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3200" b="1" i="1" dirty="0"/>
              <a:t>Messaging</a:t>
            </a:r>
            <a:endParaRPr lang="en-US" b="1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612154-DC86-D249-81BB-0EE067DBD233}"/>
              </a:ext>
            </a:extLst>
          </p:cNvPr>
          <p:cNvGrpSpPr/>
          <p:nvPr/>
        </p:nvGrpSpPr>
        <p:grpSpPr>
          <a:xfrm>
            <a:off x="462976" y="1212680"/>
            <a:ext cx="4114800" cy="4296227"/>
            <a:chOff x="3679378" y="1248220"/>
            <a:chExt cx="4114800" cy="42962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C1FD26-C000-8D41-BCEC-850732A62687}"/>
                </a:ext>
              </a:extLst>
            </p:cNvPr>
            <p:cNvSpPr/>
            <p:nvPr/>
          </p:nvSpPr>
          <p:spPr>
            <a:xfrm>
              <a:off x="4296234" y="1832421"/>
              <a:ext cx="2931886" cy="30153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1A8870-A440-0941-ACE3-08D9C98BCA4D}"/>
                </a:ext>
              </a:extLst>
            </p:cNvPr>
            <p:cNvSpPr txBox="1"/>
            <p:nvPr/>
          </p:nvSpPr>
          <p:spPr>
            <a:xfrm>
              <a:off x="4717148" y="2304960"/>
              <a:ext cx="2090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Church Management System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0C01E8-6BD5-8C4A-A3AE-A5074BECF874}"/>
                </a:ext>
              </a:extLst>
            </p:cNvPr>
            <p:cNvSpPr/>
            <p:nvPr/>
          </p:nvSpPr>
          <p:spPr>
            <a:xfrm>
              <a:off x="4717147" y="3355514"/>
              <a:ext cx="2090058" cy="14922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68C475-43B8-FE4C-9686-CD336D8F3810}"/>
                </a:ext>
              </a:extLst>
            </p:cNvPr>
            <p:cNvSpPr txBox="1"/>
            <p:nvPr/>
          </p:nvSpPr>
          <p:spPr>
            <a:xfrm>
              <a:off x="4955484" y="3896103"/>
              <a:ext cx="1625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Messaging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D38A59-597C-7B40-82A8-BAC96BB3DCEE}"/>
                </a:ext>
              </a:extLst>
            </p:cNvPr>
            <p:cNvSpPr/>
            <p:nvPr/>
          </p:nvSpPr>
          <p:spPr>
            <a:xfrm>
              <a:off x="3679378" y="1248220"/>
              <a:ext cx="4114800" cy="42962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1938D2-CBF3-8D42-9D6D-C86083A0CFE3}"/>
                </a:ext>
              </a:extLst>
            </p:cNvPr>
            <p:cNvSpPr txBox="1"/>
            <p:nvPr/>
          </p:nvSpPr>
          <p:spPr>
            <a:xfrm>
              <a:off x="5287174" y="1393916"/>
              <a:ext cx="95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Website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8B3D19-5E48-5441-9A01-99AC917EEA11}"/>
                </a:ext>
              </a:extLst>
            </p:cNvPr>
            <p:cNvSpPr txBox="1"/>
            <p:nvPr/>
          </p:nvSpPr>
          <p:spPr>
            <a:xfrm>
              <a:off x="5287174" y="4950971"/>
              <a:ext cx="95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Website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7FF15E-1F81-8540-8E3A-38A5B209A8CB}"/>
              </a:ext>
            </a:extLst>
          </p:cNvPr>
          <p:cNvSpPr/>
          <p:nvPr/>
        </p:nvSpPr>
        <p:spPr>
          <a:xfrm>
            <a:off x="1500745" y="3314890"/>
            <a:ext cx="2090058" cy="1492248"/>
          </a:xfrm>
          <a:prstGeom prst="ellipse">
            <a:avLst/>
          </a:prstGeom>
          <a:solidFill>
            <a:schemeClr val="tx1">
              <a:alpha val="3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A3B5F3-C100-F34A-929C-3BB2323C7316}"/>
              </a:ext>
            </a:extLst>
          </p:cNvPr>
          <p:cNvSpPr txBox="1"/>
          <p:nvPr/>
        </p:nvSpPr>
        <p:spPr>
          <a:xfrm>
            <a:off x="7656775" y="221523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45044-F14F-8F40-98F8-F9D528F0C8F4}"/>
              </a:ext>
            </a:extLst>
          </p:cNvPr>
          <p:cNvSpPr txBox="1"/>
          <p:nvPr/>
        </p:nvSpPr>
        <p:spPr>
          <a:xfrm>
            <a:off x="7057907" y="1859339"/>
            <a:ext cx="55185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means of direct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Segmented communication (not all all the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Bulk Email via CMS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Constant Contact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MailChimp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Message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Text in Church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Church by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GroupMe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MinistryTXT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654F-3BDE-1B4F-8E94-6E3B70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36" y="8227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Digital Ecosystem</a:t>
            </a:r>
            <a:br>
              <a:rPr lang="en-US" b="1" dirty="0"/>
            </a:br>
            <a:r>
              <a:rPr lang="en-US" sz="3200" b="1" i="1" dirty="0"/>
              <a:t>Church Management System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85D6-733C-AF4E-987F-71CCB09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VMA - Executing Tasks. Implementing Systems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C1FD26-C000-8D41-BCEC-850732A62687}"/>
              </a:ext>
            </a:extLst>
          </p:cNvPr>
          <p:cNvSpPr/>
          <p:nvPr/>
        </p:nvSpPr>
        <p:spPr>
          <a:xfrm>
            <a:off x="1126238" y="1812302"/>
            <a:ext cx="2931886" cy="3015343"/>
          </a:xfrm>
          <a:prstGeom prst="ellipse">
            <a:avLst/>
          </a:prstGeom>
          <a:solidFill>
            <a:srgbClr val="7AA6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8870-A440-0941-ACE3-08D9C98BCA4D}"/>
              </a:ext>
            </a:extLst>
          </p:cNvPr>
          <p:cNvSpPr txBox="1"/>
          <p:nvPr/>
        </p:nvSpPr>
        <p:spPr>
          <a:xfrm>
            <a:off x="1500746" y="226942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Management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C01E8-6BD5-8C4A-A3AE-A5074BECF874}"/>
              </a:ext>
            </a:extLst>
          </p:cNvPr>
          <p:cNvSpPr/>
          <p:nvPr/>
        </p:nvSpPr>
        <p:spPr>
          <a:xfrm>
            <a:off x="1500745" y="3319974"/>
            <a:ext cx="2090058" cy="14922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8C475-43B8-FE4C-9686-CD336D8F3810}"/>
              </a:ext>
            </a:extLst>
          </p:cNvPr>
          <p:cNvSpPr txBox="1"/>
          <p:nvPr/>
        </p:nvSpPr>
        <p:spPr>
          <a:xfrm>
            <a:off x="1974535" y="3883322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D38A59-597C-7B40-82A8-BAC96BB3DCEE}"/>
              </a:ext>
            </a:extLst>
          </p:cNvPr>
          <p:cNvSpPr/>
          <p:nvPr/>
        </p:nvSpPr>
        <p:spPr>
          <a:xfrm>
            <a:off x="462976" y="1212680"/>
            <a:ext cx="4114800" cy="4296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938D2-CBF3-8D42-9D6D-C86083A0CFE3}"/>
              </a:ext>
            </a:extLst>
          </p:cNvPr>
          <p:cNvSpPr txBox="1"/>
          <p:nvPr/>
        </p:nvSpPr>
        <p:spPr>
          <a:xfrm>
            <a:off x="2070772" y="1358376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3D19-5E48-5441-9A01-99AC917EEA11}"/>
              </a:ext>
            </a:extLst>
          </p:cNvPr>
          <p:cNvSpPr txBox="1"/>
          <p:nvPr/>
        </p:nvSpPr>
        <p:spPr>
          <a:xfrm>
            <a:off x="2070772" y="4915431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C2AD92-76B3-9541-A703-31AEB70FDF42}"/>
              </a:ext>
            </a:extLst>
          </p:cNvPr>
          <p:cNvSpPr/>
          <p:nvPr/>
        </p:nvSpPr>
        <p:spPr>
          <a:xfrm>
            <a:off x="4181864" y="362074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B9F58-14DD-7649-864B-FEA11FB1BD87}"/>
              </a:ext>
            </a:extLst>
          </p:cNvPr>
          <p:cNvSpPr txBox="1"/>
          <p:nvPr/>
        </p:nvSpPr>
        <p:spPr>
          <a:xfrm>
            <a:off x="4429345" y="14622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E3DD1-C9FA-504F-85A7-72C79ACECDF8}"/>
              </a:ext>
            </a:extLst>
          </p:cNvPr>
          <p:cNvSpPr/>
          <p:nvPr/>
        </p:nvSpPr>
        <p:spPr>
          <a:xfrm>
            <a:off x="4231314" y="2215239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09777-4DE9-E342-BB8C-219EF6FB1AC0}"/>
              </a:ext>
            </a:extLst>
          </p:cNvPr>
          <p:cNvSpPr txBox="1"/>
          <p:nvPr/>
        </p:nvSpPr>
        <p:spPr>
          <a:xfrm>
            <a:off x="4493309" y="328649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Experiences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06243-F699-CE44-B0AD-2C4B5B55C1A1}"/>
              </a:ext>
            </a:extLst>
          </p:cNvPr>
          <p:cNvSpPr/>
          <p:nvPr/>
        </p:nvSpPr>
        <p:spPr>
          <a:xfrm>
            <a:off x="2954075" y="3725676"/>
            <a:ext cx="2614048" cy="2651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2683E-78E2-2946-A9AF-661EAFE33585}"/>
              </a:ext>
            </a:extLst>
          </p:cNvPr>
          <p:cNvSpPr txBox="1"/>
          <p:nvPr/>
        </p:nvSpPr>
        <p:spPr>
          <a:xfrm>
            <a:off x="3389287" y="491776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89BE0-42A2-314B-AADC-6A42B065E8AD}"/>
              </a:ext>
            </a:extLst>
          </p:cNvPr>
          <p:cNvSpPr txBox="1"/>
          <p:nvPr/>
        </p:nvSpPr>
        <p:spPr>
          <a:xfrm>
            <a:off x="6845361" y="1727708"/>
            <a:ext cx="55185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“Data” of the Digital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Facilitates group (vs all)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Enables Key Church Processes/Systems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Assimilation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Pastoral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Discipleship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Volunteering/Service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CCB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Breeze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Planning Center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1296</Words>
  <Application>Microsoft Macintosh PowerPoint</Application>
  <PresentationFormat>Widescreen</PresentationFormat>
  <Paragraphs>322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Avenir Next LT Pro</vt:lpstr>
      <vt:lpstr>Calibri</vt:lpstr>
      <vt:lpstr>Calibri Light</vt:lpstr>
      <vt:lpstr>Office Theme</vt:lpstr>
      <vt:lpstr>Online Engagement</vt:lpstr>
      <vt:lpstr>Our time together</vt:lpstr>
      <vt:lpstr>Stories  </vt:lpstr>
      <vt:lpstr>Online Engagement    Faithfully SERVING our congregations and communities in an online context  (Worship, Community, Mission, Learning, Resources, etc.)</vt:lpstr>
      <vt:lpstr>Our time together</vt:lpstr>
      <vt:lpstr> SYSTEM = People + Technology + Process</vt:lpstr>
      <vt:lpstr>Digital Ecosystem</vt:lpstr>
      <vt:lpstr>Digital Ecosystem Messaging</vt:lpstr>
      <vt:lpstr>Digital Ecosystem Church Management System </vt:lpstr>
      <vt:lpstr>Digital Ecosystem Website </vt:lpstr>
      <vt:lpstr>Digital Ecosystem Social Media </vt:lpstr>
      <vt:lpstr>Digital Ecosystem Online Experiences </vt:lpstr>
      <vt:lpstr>Digital Ecosystem Mobile Apps </vt:lpstr>
      <vt:lpstr>Digital Ecosystem “All things work together…”</vt:lpstr>
      <vt:lpstr>Our time together</vt:lpstr>
      <vt:lpstr>A Simple Plan Forward</vt:lpstr>
      <vt:lpstr>Online Engagement Diagnostic Tool </vt:lpstr>
      <vt:lpstr>Our time together</vt:lpstr>
      <vt:lpstr>Stories – Response </vt:lpstr>
      <vt:lpstr>Asking Questions, Getting tips https://ministryarchitects.com/covid19/</vt:lpstr>
      <vt:lpstr>Online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Engagement</dc:title>
  <dc:creator>Johnathan Barnes</dc:creator>
  <cp:lastModifiedBy>Abby Buter</cp:lastModifiedBy>
  <cp:revision>7</cp:revision>
  <dcterms:created xsi:type="dcterms:W3CDTF">2020-08-13T15:19:27Z</dcterms:created>
  <dcterms:modified xsi:type="dcterms:W3CDTF">2020-08-13T20:38:56Z</dcterms:modified>
</cp:coreProperties>
</file>